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10021888" cy="68897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6083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77331" y="0"/>
            <a:ext cx="4342818" cy="346083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4A60D2C-87F7-4A96-8D11-FDEDDA03335C}" type="datetimeFigureOut">
              <a:rPr lang="de-AT" smtClean="0"/>
              <a:t>29.09.2021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43669"/>
            <a:ext cx="4342818" cy="346082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77331" y="6543669"/>
            <a:ext cx="4342818" cy="346082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D5459EE-8644-4A35-B701-E0673A590A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98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026" y="117170"/>
            <a:ext cx="6949947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3695" y="4856226"/>
            <a:ext cx="863660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459" y="188976"/>
            <a:ext cx="1641348" cy="9265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306" y="117170"/>
            <a:ext cx="8819387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684" y="1444878"/>
            <a:ext cx="788863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285" y="1558797"/>
            <a:ext cx="618363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latin typeface="Calibri"/>
                <a:cs typeface="Calibri"/>
              </a:rPr>
              <a:t>Interne Belastungsgrenzen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beim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Autofahren:</a:t>
            </a:r>
            <a:endParaRPr sz="4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Herz, </a:t>
            </a:r>
            <a:r>
              <a:rPr sz="4400" spc="-10" dirty="0">
                <a:latin typeface="Calibri"/>
                <a:cs typeface="Calibri"/>
              </a:rPr>
              <a:t>Blutdruck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und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Co.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1078" y="4133469"/>
            <a:ext cx="2638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Martin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Schillinger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826" y="4903371"/>
            <a:ext cx="3622040" cy="78676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sz="1600" b="1" spc="-15" dirty="0">
                <a:latin typeface="Calibri"/>
                <a:cs typeface="Calibri"/>
              </a:rPr>
              <a:t>Gruppenpraxis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sz="2000" b="1" spc="-5" dirty="0">
                <a:latin typeface="Calibri"/>
                <a:cs typeface="Calibri"/>
              </a:rPr>
              <a:t>Innere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Medizin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Döbling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IMED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19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5080" indent="-5429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Herzerkrankung </a:t>
            </a:r>
            <a:r>
              <a:rPr dirty="0"/>
              <a:t>und </a:t>
            </a:r>
            <a:r>
              <a:rPr spc="-1220" dirty="0"/>
              <a:t> </a:t>
            </a:r>
            <a:r>
              <a:rPr spc="-5" dirty="0"/>
              <a:t>Fahrerlaubnis</a:t>
            </a:r>
            <a:r>
              <a:rPr spc="-50" dirty="0"/>
              <a:t> </a:t>
            </a:r>
            <a:r>
              <a:rPr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2026" y="6342379"/>
            <a:ext cx="1757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Eur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Heart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1998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1859434"/>
            <a:ext cx="8701495" cy="43016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8270" marR="5080" indent="-2457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Arrhythmie</a:t>
            </a:r>
            <a:r>
              <a:rPr spc="-105" dirty="0"/>
              <a:t> </a:t>
            </a:r>
            <a:r>
              <a:rPr dirty="0"/>
              <a:t>und </a:t>
            </a:r>
            <a:r>
              <a:rPr spc="-1215" dirty="0"/>
              <a:t> </a:t>
            </a:r>
            <a:r>
              <a:rPr spc="-5" dirty="0"/>
              <a:t>Fahrerlaubnis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1412694"/>
            <a:ext cx="3265992" cy="53142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4323" y="117299"/>
            <a:ext cx="1574305" cy="18623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32884" y="3062478"/>
            <a:ext cx="4050029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dirty="0">
                <a:latin typeface="Verdana"/>
                <a:cs typeface="Verdana"/>
              </a:rPr>
              <a:t>-&gt;	für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alle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nicht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VTs: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Verdana"/>
              <a:cs typeface="Verdana"/>
            </a:endParaRPr>
          </a:p>
          <a:p>
            <a:pPr marL="927100" marR="508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nur NACH </a:t>
            </a:r>
            <a:r>
              <a:rPr sz="2400" spc="-5" dirty="0">
                <a:latin typeface="Verdana"/>
                <a:cs typeface="Verdana"/>
              </a:rPr>
              <a:t>Synkope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ist </a:t>
            </a:r>
            <a:r>
              <a:rPr sz="2400" spc="-5" dirty="0">
                <a:latin typeface="Verdana"/>
                <a:cs typeface="Verdana"/>
              </a:rPr>
              <a:t>die Fahrerlaubnis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eingeschränkt!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257" y="117170"/>
            <a:ext cx="35699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9615">
              <a:lnSpc>
                <a:spcPct val="100000"/>
              </a:lnSpc>
              <a:spcBef>
                <a:spcPts val="100"/>
              </a:spcBef>
            </a:pPr>
            <a:r>
              <a:rPr dirty="0"/>
              <a:t>ICD und </a:t>
            </a:r>
            <a:r>
              <a:rPr spc="5" dirty="0"/>
              <a:t> </a:t>
            </a:r>
            <a:r>
              <a:rPr spc="-5" dirty="0"/>
              <a:t>Fahrerlaubnis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323" y="117299"/>
            <a:ext cx="1574305" cy="18623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267" y="2740129"/>
            <a:ext cx="5472696" cy="22704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257" y="117170"/>
            <a:ext cx="35699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Synkope </a:t>
            </a:r>
            <a:r>
              <a:rPr dirty="0"/>
              <a:t>und </a:t>
            </a:r>
            <a:r>
              <a:rPr spc="-1220" dirty="0"/>
              <a:t> </a:t>
            </a:r>
            <a:r>
              <a:rPr spc="-5" dirty="0"/>
              <a:t>Fahrerlaubnis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323" y="117299"/>
            <a:ext cx="1574305" cy="186237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32660" y="2034542"/>
            <a:ext cx="4787265" cy="4560570"/>
            <a:chOff x="2232660" y="2034542"/>
            <a:chExt cx="4787265" cy="45605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660" y="2034542"/>
              <a:ext cx="4762505" cy="14982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2660" y="3511261"/>
              <a:ext cx="4786971" cy="30837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9840" marR="5080" indent="-8597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Herzinsuffizienz</a:t>
            </a:r>
            <a:r>
              <a:rPr spc="-70" dirty="0"/>
              <a:t> </a:t>
            </a:r>
            <a:r>
              <a:rPr dirty="0"/>
              <a:t>und </a:t>
            </a:r>
            <a:r>
              <a:rPr spc="-1215" dirty="0"/>
              <a:t> </a:t>
            </a:r>
            <a:r>
              <a:rPr spc="-5" dirty="0"/>
              <a:t>Fahrerlaubnis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1809" y="6342379"/>
            <a:ext cx="2902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VALIANT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Trial,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N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Engl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Med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8204" y="1412699"/>
            <a:ext cx="8784590" cy="4821555"/>
            <a:chOff x="108204" y="1412699"/>
            <a:chExt cx="8784590" cy="4821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2939" y="1412774"/>
              <a:ext cx="4419678" cy="48210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4" y="3357347"/>
              <a:ext cx="4320623" cy="12944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04" y="1412699"/>
              <a:ext cx="1572751" cy="18623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3695" y="4856226"/>
            <a:ext cx="34232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dirty="0">
                <a:latin typeface="Verdana"/>
                <a:cs typeface="Verdana"/>
              </a:rPr>
              <a:t>-&gt;	für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Privatfahrer: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NUR die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Klinik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zählt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4560" marR="5080" indent="-1155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Herzklappenfehler</a:t>
            </a:r>
            <a:r>
              <a:rPr spc="-75" dirty="0"/>
              <a:t> </a:t>
            </a:r>
            <a:r>
              <a:rPr dirty="0"/>
              <a:t>und </a:t>
            </a:r>
            <a:r>
              <a:rPr spc="-1215" dirty="0"/>
              <a:t> </a:t>
            </a:r>
            <a:r>
              <a:rPr spc="-5" dirty="0"/>
              <a:t>Fahrerlaubnis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3429070"/>
            <a:ext cx="5206051" cy="30333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" y="1412699"/>
            <a:ext cx="1572751" cy="18623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69965" y="4205478"/>
            <a:ext cx="34226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400" dirty="0">
                <a:latin typeface="Verdana"/>
                <a:cs typeface="Verdana"/>
              </a:rPr>
              <a:t>-&gt;	für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Privatfahrer: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NUR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die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Klinik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zählt: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-	Synkope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10" dirty="0">
                <a:latin typeface="Verdana"/>
                <a:cs typeface="Verdana"/>
              </a:rPr>
              <a:t>Herzinsuffizienz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IV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7510" marR="5080" indent="13303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Fahrerlaubnis bei </a:t>
            </a:r>
            <a:r>
              <a:rPr dirty="0"/>
              <a:t> </a:t>
            </a:r>
            <a:r>
              <a:rPr spc="-5" dirty="0"/>
              <a:t>seltenen</a:t>
            </a:r>
            <a:r>
              <a:rPr spc="-45" dirty="0"/>
              <a:t> </a:t>
            </a:r>
            <a:r>
              <a:rPr spc="-10" dirty="0"/>
              <a:t>Herzerkrankungen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1412699"/>
            <a:ext cx="1572751" cy="18623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97829" y="3605529"/>
            <a:ext cx="34226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dirty="0">
                <a:latin typeface="Verdana"/>
                <a:cs typeface="Verdana"/>
              </a:rPr>
              <a:t>-&gt;	für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Privatfahrer: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NUR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die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Klinik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zählt: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-	Synkope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10" dirty="0">
                <a:latin typeface="Verdana"/>
                <a:cs typeface="Verdana"/>
              </a:rPr>
              <a:t>Herzinsuffizienz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IV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3605529"/>
            <a:ext cx="48367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Hypertroph-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obstruktive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CMP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Long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QT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Syndrom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-	Brugada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Syndrom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4839" marR="5080" indent="248285">
              <a:lnSpc>
                <a:spcPct val="100000"/>
              </a:lnSpc>
              <a:spcBef>
                <a:spcPts val="100"/>
              </a:spcBef>
            </a:pPr>
            <a:r>
              <a:rPr dirty="0"/>
              <a:t>Wie </a:t>
            </a:r>
            <a:r>
              <a:rPr spc="-10" dirty="0"/>
              <a:t>Herzerkrankung </a:t>
            </a:r>
            <a:r>
              <a:rPr dirty="0"/>
              <a:t>für </a:t>
            </a:r>
            <a:r>
              <a:rPr spc="5" dirty="0"/>
              <a:t> </a:t>
            </a:r>
            <a:r>
              <a:rPr spc="-5" dirty="0"/>
              <a:t>Fahrerlaubnis</a:t>
            </a:r>
            <a:r>
              <a:rPr spc="-100" dirty="0"/>
              <a:t> </a:t>
            </a:r>
            <a:r>
              <a:rPr spc="-5" dirty="0"/>
              <a:t>evaluieren?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2026" y="6342379"/>
            <a:ext cx="1757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Eur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Heart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1998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951" y="1621916"/>
            <a:ext cx="2032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Echo: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Cor-Angio: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2709" y="1621916"/>
            <a:ext cx="24834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LVEF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LM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Stenosegrad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8951" y="2525014"/>
            <a:ext cx="6652895" cy="2090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-&gt;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strittig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bei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asymptomatischen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Patienten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360"/>
              </a:spcBef>
              <a:tabLst>
                <a:tab pos="355600" algn="l"/>
                <a:tab pos="275590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10" dirty="0">
                <a:latin typeface="Verdana"/>
                <a:cs typeface="Verdana"/>
              </a:rPr>
              <a:t>Ergo:	</a:t>
            </a:r>
            <a:r>
              <a:rPr sz="2400" dirty="0">
                <a:latin typeface="Verdana"/>
                <a:cs typeface="Verdana"/>
              </a:rPr>
              <a:t>Bruce</a:t>
            </a:r>
            <a:r>
              <a:rPr sz="2400" spc="-10" dirty="0">
                <a:latin typeface="Verdana"/>
                <a:cs typeface="Verdana"/>
              </a:rPr>
              <a:t> Protokoll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Stufe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3</a:t>
            </a:r>
            <a:endParaRPr sz="2400">
              <a:latin typeface="Verdana"/>
              <a:cs typeface="Verdana"/>
            </a:endParaRPr>
          </a:p>
          <a:p>
            <a:pPr marL="27940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latin typeface="Verdana"/>
                <a:cs typeface="Verdana"/>
              </a:rPr>
              <a:t>-&gt;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gute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Risikovorhersage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4839" marR="5080" indent="248285">
              <a:lnSpc>
                <a:spcPct val="100000"/>
              </a:lnSpc>
              <a:spcBef>
                <a:spcPts val="100"/>
              </a:spcBef>
            </a:pPr>
            <a:r>
              <a:rPr dirty="0"/>
              <a:t>Wie </a:t>
            </a:r>
            <a:r>
              <a:rPr spc="-10" dirty="0"/>
              <a:t>Herzerkrankung </a:t>
            </a:r>
            <a:r>
              <a:rPr dirty="0"/>
              <a:t>für </a:t>
            </a:r>
            <a:r>
              <a:rPr spc="5" dirty="0"/>
              <a:t> </a:t>
            </a:r>
            <a:r>
              <a:rPr spc="-5" dirty="0"/>
              <a:t>Fahrerlaubnis</a:t>
            </a:r>
            <a:r>
              <a:rPr spc="-100" dirty="0"/>
              <a:t> </a:t>
            </a:r>
            <a:r>
              <a:rPr spc="-5" dirty="0"/>
              <a:t>evaluieren?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954148"/>
            <a:ext cx="85864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59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2 </a:t>
            </a:r>
            <a:r>
              <a:rPr sz="2400" spc="-5" dirty="0">
                <a:latin typeface="Verdana"/>
                <a:cs typeface="Verdana"/>
              </a:rPr>
              <a:t>wesentlichste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Punkte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der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ärztlichen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Evaluierung </a:t>
            </a:r>
            <a:r>
              <a:rPr sz="2400" spc="-8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der </a:t>
            </a:r>
            <a:r>
              <a:rPr sz="2400" dirty="0">
                <a:latin typeface="Verdana"/>
                <a:cs typeface="Verdana"/>
              </a:rPr>
              <a:t>Fahrtüchtigkeit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aus </a:t>
            </a:r>
            <a:r>
              <a:rPr sz="2400" spc="-10" dirty="0">
                <a:latin typeface="Verdana"/>
                <a:cs typeface="Verdana"/>
              </a:rPr>
              <a:t>kardiologischer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Sicht: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-	Anamnese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der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Synkope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Zeichen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der Herzinsuffizienz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bei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moderater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Belastung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4191" y="4224020"/>
            <a:ext cx="1292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-</a:t>
            </a:r>
            <a:r>
              <a:rPr sz="2400" spc="-5" dirty="0">
                <a:latin typeface="Verdana"/>
                <a:cs typeface="Verdana"/>
              </a:rPr>
              <a:t>&gt;</a:t>
            </a:r>
            <a:r>
              <a:rPr sz="2400" spc="5" dirty="0">
                <a:latin typeface="Verdana"/>
                <a:cs typeface="Verdana"/>
              </a:rPr>
              <a:t>d</a:t>
            </a:r>
            <a:r>
              <a:rPr sz="2400" dirty="0">
                <a:latin typeface="Verdana"/>
                <a:cs typeface="Verdana"/>
              </a:rPr>
              <a:t>aher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3295" y="4224020"/>
            <a:ext cx="2127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1.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Anamnese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2.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Ergometrie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707" y="392048"/>
            <a:ext cx="4853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Zusammenfassung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954148"/>
            <a:ext cx="861949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83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1.</a:t>
            </a:r>
            <a:r>
              <a:rPr sz="2400" spc="3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Blutdruck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ist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der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wesentlichste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durch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Autofahren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beeinflusste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Vitalparameter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2. </a:t>
            </a:r>
            <a:r>
              <a:rPr sz="2400" spc="-10" dirty="0">
                <a:latin typeface="Verdana"/>
                <a:cs typeface="Verdana"/>
              </a:rPr>
              <a:t>In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Summe </a:t>
            </a:r>
            <a:r>
              <a:rPr sz="2400" spc="-5" dirty="0">
                <a:latin typeface="Verdana"/>
                <a:cs typeface="Verdana"/>
              </a:rPr>
              <a:t>erscheint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dennoch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der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„Spontanverlauf“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der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Erkrankung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ausschlaggebend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für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das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Ereignissrisiko </a:t>
            </a:r>
            <a:r>
              <a:rPr sz="2400" spc="-8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beim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Autofahren.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L="12700" marR="32131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3.</a:t>
            </a:r>
            <a:r>
              <a:rPr sz="2400" spc="-5" dirty="0">
                <a:latin typeface="Verdana"/>
                <a:cs typeface="Verdana"/>
              </a:rPr>
              <a:t> Vorbestehende </a:t>
            </a:r>
            <a:r>
              <a:rPr sz="2400" dirty="0">
                <a:latin typeface="Verdana"/>
                <a:cs typeface="Verdana"/>
              </a:rPr>
              <a:t>Symptome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sind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für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Privatfahrer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der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wichtigste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kardiologische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Einschränkungsgrund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bei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der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Fahrtüchtigkeit.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044" y="0"/>
            <a:ext cx="480441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H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5" dirty="0">
                <a:latin typeface="Calibri"/>
                <a:cs typeface="Calibri"/>
              </a:rPr>
              <a:t>rz-</a:t>
            </a:r>
            <a:r>
              <a:rPr sz="4400" spc="-45" dirty="0">
                <a:latin typeface="Calibri"/>
                <a:cs typeface="Calibri"/>
              </a:rPr>
              <a:t>K</a:t>
            </a:r>
            <a:r>
              <a:rPr sz="4400" spc="-55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eislauf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isi</a:t>
            </a:r>
            <a:r>
              <a:rPr sz="4400" spc="-135" dirty="0">
                <a:latin typeface="Calibri"/>
                <a:cs typeface="Calibri"/>
              </a:rPr>
              <a:t>k</a:t>
            </a:r>
            <a:r>
              <a:rPr sz="4400" spc="-5" dirty="0">
                <a:latin typeface="Calibri"/>
                <a:cs typeface="Calibri"/>
              </a:rPr>
              <a:t>en  </a:t>
            </a:r>
            <a:r>
              <a:rPr sz="4400" dirty="0">
                <a:latin typeface="Calibri"/>
                <a:cs typeface="Calibri"/>
              </a:rPr>
              <a:t>beim</a:t>
            </a:r>
            <a:r>
              <a:rPr sz="4400" spc="-20" dirty="0">
                <a:latin typeface="Calibri"/>
                <a:cs typeface="Calibri"/>
              </a:rPr>
              <a:t> Autofahren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0791" y="2554223"/>
            <a:ext cx="3041015" cy="1672589"/>
            <a:chOff x="240791" y="2554223"/>
            <a:chExt cx="3041015" cy="16725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2554223"/>
              <a:ext cx="2965704" cy="1597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891" y="2592323"/>
              <a:ext cx="2965704" cy="15971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3087" y="2636519"/>
              <a:ext cx="2954020" cy="1584960"/>
            </a:xfrm>
            <a:custGeom>
              <a:avLst/>
              <a:gdLst/>
              <a:ahLst/>
              <a:cxnLst/>
              <a:rect l="l" t="t" r="r" b="b"/>
              <a:pathLst>
                <a:path w="2954020" h="1584960">
                  <a:moveTo>
                    <a:pt x="1476756" y="0"/>
                  </a:moveTo>
                  <a:lnTo>
                    <a:pt x="1414331" y="695"/>
                  </a:lnTo>
                  <a:lnTo>
                    <a:pt x="1352566" y="2762"/>
                  </a:lnTo>
                  <a:lnTo>
                    <a:pt x="1291514" y="6175"/>
                  </a:lnTo>
                  <a:lnTo>
                    <a:pt x="1231224" y="10904"/>
                  </a:lnTo>
                  <a:lnTo>
                    <a:pt x="1171748" y="16923"/>
                  </a:lnTo>
                  <a:lnTo>
                    <a:pt x="1113138" y="24205"/>
                  </a:lnTo>
                  <a:lnTo>
                    <a:pt x="1055445" y="32721"/>
                  </a:lnTo>
                  <a:lnTo>
                    <a:pt x="998720" y="42444"/>
                  </a:lnTo>
                  <a:lnTo>
                    <a:pt x="943014" y="53346"/>
                  </a:lnTo>
                  <a:lnTo>
                    <a:pt x="888378" y="65401"/>
                  </a:lnTo>
                  <a:lnTo>
                    <a:pt x="834864" y="78581"/>
                  </a:lnTo>
                  <a:lnTo>
                    <a:pt x="782523" y="92857"/>
                  </a:lnTo>
                  <a:lnTo>
                    <a:pt x="731407" y="108204"/>
                  </a:lnTo>
                  <a:lnTo>
                    <a:pt x="681566" y="124592"/>
                  </a:lnTo>
                  <a:lnTo>
                    <a:pt x="633051" y="141994"/>
                  </a:lnTo>
                  <a:lnTo>
                    <a:pt x="585915" y="160384"/>
                  </a:lnTo>
                  <a:lnTo>
                    <a:pt x="540208" y="179733"/>
                  </a:lnTo>
                  <a:lnTo>
                    <a:pt x="495981" y="200015"/>
                  </a:lnTo>
                  <a:lnTo>
                    <a:pt x="453287" y="221200"/>
                  </a:lnTo>
                  <a:lnTo>
                    <a:pt x="412175" y="243263"/>
                  </a:lnTo>
                  <a:lnTo>
                    <a:pt x="372698" y="266175"/>
                  </a:lnTo>
                  <a:lnTo>
                    <a:pt x="334906" y="289909"/>
                  </a:lnTo>
                  <a:lnTo>
                    <a:pt x="298851" y="314438"/>
                  </a:lnTo>
                  <a:lnTo>
                    <a:pt x="264584" y="339733"/>
                  </a:lnTo>
                  <a:lnTo>
                    <a:pt x="232156" y="365768"/>
                  </a:lnTo>
                  <a:lnTo>
                    <a:pt x="201619" y="392514"/>
                  </a:lnTo>
                  <a:lnTo>
                    <a:pt x="173024" y="419945"/>
                  </a:lnTo>
                  <a:lnTo>
                    <a:pt x="146422" y="448033"/>
                  </a:lnTo>
                  <a:lnTo>
                    <a:pt x="99401" y="506069"/>
                  </a:lnTo>
                  <a:lnTo>
                    <a:pt x="60969" y="566402"/>
                  </a:lnTo>
                  <a:lnTo>
                    <a:pt x="31533" y="628812"/>
                  </a:lnTo>
                  <a:lnTo>
                    <a:pt x="11505" y="693079"/>
                  </a:lnTo>
                  <a:lnTo>
                    <a:pt x="1295" y="758983"/>
                  </a:lnTo>
                  <a:lnTo>
                    <a:pt x="0" y="792479"/>
                  </a:lnTo>
                  <a:lnTo>
                    <a:pt x="1295" y="825976"/>
                  </a:lnTo>
                  <a:lnTo>
                    <a:pt x="11505" y="891880"/>
                  </a:lnTo>
                  <a:lnTo>
                    <a:pt x="31533" y="956147"/>
                  </a:lnTo>
                  <a:lnTo>
                    <a:pt x="60969" y="1018557"/>
                  </a:lnTo>
                  <a:lnTo>
                    <a:pt x="99401" y="1078890"/>
                  </a:lnTo>
                  <a:lnTo>
                    <a:pt x="146422" y="1136926"/>
                  </a:lnTo>
                  <a:lnTo>
                    <a:pt x="173024" y="1165014"/>
                  </a:lnTo>
                  <a:lnTo>
                    <a:pt x="201619" y="1192445"/>
                  </a:lnTo>
                  <a:lnTo>
                    <a:pt x="232156" y="1219191"/>
                  </a:lnTo>
                  <a:lnTo>
                    <a:pt x="264584" y="1245226"/>
                  </a:lnTo>
                  <a:lnTo>
                    <a:pt x="298851" y="1270521"/>
                  </a:lnTo>
                  <a:lnTo>
                    <a:pt x="334906" y="1295050"/>
                  </a:lnTo>
                  <a:lnTo>
                    <a:pt x="372698" y="1318784"/>
                  </a:lnTo>
                  <a:lnTo>
                    <a:pt x="412175" y="1341696"/>
                  </a:lnTo>
                  <a:lnTo>
                    <a:pt x="453287" y="1363759"/>
                  </a:lnTo>
                  <a:lnTo>
                    <a:pt x="495981" y="1384944"/>
                  </a:lnTo>
                  <a:lnTo>
                    <a:pt x="540208" y="1405226"/>
                  </a:lnTo>
                  <a:lnTo>
                    <a:pt x="585915" y="1424575"/>
                  </a:lnTo>
                  <a:lnTo>
                    <a:pt x="633051" y="1442965"/>
                  </a:lnTo>
                  <a:lnTo>
                    <a:pt x="681566" y="1460367"/>
                  </a:lnTo>
                  <a:lnTo>
                    <a:pt x="731407" y="1476755"/>
                  </a:lnTo>
                  <a:lnTo>
                    <a:pt x="782523" y="1492102"/>
                  </a:lnTo>
                  <a:lnTo>
                    <a:pt x="834864" y="1506378"/>
                  </a:lnTo>
                  <a:lnTo>
                    <a:pt x="888378" y="1519558"/>
                  </a:lnTo>
                  <a:lnTo>
                    <a:pt x="943014" y="1531613"/>
                  </a:lnTo>
                  <a:lnTo>
                    <a:pt x="998720" y="1542515"/>
                  </a:lnTo>
                  <a:lnTo>
                    <a:pt x="1055445" y="1552238"/>
                  </a:lnTo>
                  <a:lnTo>
                    <a:pt x="1113138" y="1560754"/>
                  </a:lnTo>
                  <a:lnTo>
                    <a:pt x="1171748" y="1568036"/>
                  </a:lnTo>
                  <a:lnTo>
                    <a:pt x="1231224" y="1574055"/>
                  </a:lnTo>
                  <a:lnTo>
                    <a:pt x="1291514" y="1578784"/>
                  </a:lnTo>
                  <a:lnTo>
                    <a:pt x="1352566" y="1582197"/>
                  </a:lnTo>
                  <a:lnTo>
                    <a:pt x="1414331" y="1584264"/>
                  </a:lnTo>
                  <a:lnTo>
                    <a:pt x="1476756" y="1584959"/>
                  </a:lnTo>
                  <a:lnTo>
                    <a:pt x="1539180" y="1584264"/>
                  </a:lnTo>
                  <a:lnTo>
                    <a:pt x="1600945" y="1582197"/>
                  </a:lnTo>
                  <a:lnTo>
                    <a:pt x="1661997" y="1578784"/>
                  </a:lnTo>
                  <a:lnTo>
                    <a:pt x="1722287" y="1574055"/>
                  </a:lnTo>
                  <a:lnTo>
                    <a:pt x="1781763" y="1568036"/>
                  </a:lnTo>
                  <a:lnTo>
                    <a:pt x="1840373" y="1560754"/>
                  </a:lnTo>
                  <a:lnTo>
                    <a:pt x="1898066" y="1552238"/>
                  </a:lnTo>
                  <a:lnTo>
                    <a:pt x="1954791" y="1542515"/>
                  </a:lnTo>
                  <a:lnTo>
                    <a:pt x="2010497" y="1531613"/>
                  </a:lnTo>
                  <a:lnTo>
                    <a:pt x="2065133" y="1519558"/>
                  </a:lnTo>
                  <a:lnTo>
                    <a:pt x="2118647" y="1506378"/>
                  </a:lnTo>
                  <a:lnTo>
                    <a:pt x="2170988" y="1492102"/>
                  </a:lnTo>
                  <a:lnTo>
                    <a:pt x="2222104" y="1476756"/>
                  </a:lnTo>
                  <a:lnTo>
                    <a:pt x="2271945" y="1460367"/>
                  </a:lnTo>
                  <a:lnTo>
                    <a:pt x="2320460" y="1442965"/>
                  </a:lnTo>
                  <a:lnTo>
                    <a:pt x="2367596" y="1424575"/>
                  </a:lnTo>
                  <a:lnTo>
                    <a:pt x="2413303" y="1405226"/>
                  </a:lnTo>
                  <a:lnTo>
                    <a:pt x="2457530" y="1384944"/>
                  </a:lnTo>
                  <a:lnTo>
                    <a:pt x="2500224" y="1363759"/>
                  </a:lnTo>
                  <a:lnTo>
                    <a:pt x="2541336" y="1341696"/>
                  </a:lnTo>
                  <a:lnTo>
                    <a:pt x="2580813" y="1318784"/>
                  </a:lnTo>
                  <a:lnTo>
                    <a:pt x="2618605" y="1295050"/>
                  </a:lnTo>
                  <a:lnTo>
                    <a:pt x="2654660" y="1270521"/>
                  </a:lnTo>
                  <a:lnTo>
                    <a:pt x="2688927" y="1245226"/>
                  </a:lnTo>
                  <a:lnTo>
                    <a:pt x="2721355" y="1219191"/>
                  </a:lnTo>
                  <a:lnTo>
                    <a:pt x="2751892" y="1192445"/>
                  </a:lnTo>
                  <a:lnTo>
                    <a:pt x="2780487" y="1165014"/>
                  </a:lnTo>
                  <a:lnTo>
                    <a:pt x="2807089" y="1136926"/>
                  </a:lnTo>
                  <a:lnTo>
                    <a:pt x="2854110" y="1078890"/>
                  </a:lnTo>
                  <a:lnTo>
                    <a:pt x="2892542" y="1018557"/>
                  </a:lnTo>
                  <a:lnTo>
                    <a:pt x="2921978" y="956147"/>
                  </a:lnTo>
                  <a:lnTo>
                    <a:pt x="2942006" y="891880"/>
                  </a:lnTo>
                  <a:lnTo>
                    <a:pt x="2952216" y="825976"/>
                  </a:lnTo>
                  <a:lnTo>
                    <a:pt x="2953512" y="792479"/>
                  </a:lnTo>
                  <a:lnTo>
                    <a:pt x="2952216" y="758983"/>
                  </a:lnTo>
                  <a:lnTo>
                    <a:pt x="2942006" y="693079"/>
                  </a:lnTo>
                  <a:lnTo>
                    <a:pt x="2921978" y="628812"/>
                  </a:lnTo>
                  <a:lnTo>
                    <a:pt x="2892542" y="566402"/>
                  </a:lnTo>
                  <a:lnTo>
                    <a:pt x="2854110" y="506069"/>
                  </a:lnTo>
                  <a:lnTo>
                    <a:pt x="2807089" y="448033"/>
                  </a:lnTo>
                  <a:lnTo>
                    <a:pt x="2780487" y="419945"/>
                  </a:lnTo>
                  <a:lnTo>
                    <a:pt x="2751892" y="392514"/>
                  </a:lnTo>
                  <a:lnTo>
                    <a:pt x="2721355" y="365768"/>
                  </a:lnTo>
                  <a:lnTo>
                    <a:pt x="2688927" y="339733"/>
                  </a:lnTo>
                  <a:lnTo>
                    <a:pt x="2654660" y="314438"/>
                  </a:lnTo>
                  <a:lnTo>
                    <a:pt x="2618605" y="289909"/>
                  </a:lnTo>
                  <a:lnTo>
                    <a:pt x="2580813" y="266175"/>
                  </a:lnTo>
                  <a:lnTo>
                    <a:pt x="2541336" y="243263"/>
                  </a:lnTo>
                  <a:lnTo>
                    <a:pt x="2500224" y="221200"/>
                  </a:lnTo>
                  <a:lnTo>
                    <a:pt x="2457530" y="200015"/>
                  </a:lnTo>
                  <a:lnTo>
                    <a:pt x="2413303" y="179733"/>
                  </a:lnTo>
                  <a:lnTo>
                    <a:pt x="2367596" y="160384"/>
                  </a:lnTo>
                  <a:lnTo>
                    <a:pt x="2320460" y="141994"/>
                  </a:lnTo>
                  <a:lnTo>
                    <a:pt x="2271945" y="124592"/>
                  </a:lnTo>
                  <a:lnTo>
                    <a:pt x="2222104" y="108203"/>
                  </a:lnTo>
                  <a:lnTo>
                    <a:pt x="2170988" y="92857"/>
                  </a:lnTo>
                  <a:lnTo>
                    <a:pt x="2118647" y="78581"/>
                  </a:lnTo>
                  <a:lnTo>
                    <a:pt x="2065133" y="65401"/>
                  </a:lnTo>
                  <a:lnTo>
                    <a:pt x="2010497" y="53346"/>
                  </a:lnTo>
                  <a:lnTo>
                    <a:pt x="1954791" y="42444"/>
                  </a:lnTo>
                  <a:lnTo>
                    <a:pt x="1898066" y="32721"/>
                  </a:lnTo>
                  <a:lnTo>
                    <a:pt x="1840373" y="24205"/>
                  </a:lnTo>
                  <a:lnTo>
                    <a:pt x="1781763" y="16923"/>
                  </a:lnTo>
                  <a:lnTo>
                    <a:pt x="1722287" y="10904"/>
                  </a:lnTo>
                  <a:lnTo>
                    <a:pt x="1661997" y="6175"/>
                  </a:lnTo>
                  <a:lnTo>
                    <a:pt x="1600945" y="2762"/>
                  </a:lnTo>
                  <a:lnTo>
                    <a:pt x="1539180" y="695"/>
                  </a:lnTo>
                  <a:lnTo>
                    <a:pt x="1476756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087" y="2636519"/>
              <a:ext cx="2954020" cy="1584960"/>
            </a:xfrm>
            <a:custGeom>
              <a:avLst/>
              <a:gdLst/>
              <a:ahLst/>
              <a:cxnLst/>
              <a:rect l="l" t="t" r="r" b="b"/>
              <a:pathLst>
                <a:path w="2954020" h="1584960">
                  <a:moveTo>
                    <a:pt x="0" y="792479"/>
                  </a:moveTo>
                  <a:lnTo>
                    <a:pt x="5147" y="725840"/>
                  </a:lnTo>
                  <a:lnTo>
                    <a:pt x="20318" y="660727"/>
                  </a:lnTo>
                  <a:lnTo>
                    <a:pt x="45101" y="597361"/>
                  </a:lnTo>
                  <a:lnTo>
                    <a:pt x="79086" y="535962"/>
                  </a:lnTo>
                  <a:lnTo>
                    <a:pt x="121864" y="476750"/>
                  </a:lnTo>
                  <a:lnTo>
                    <a:pt x="173024" y="419945"/>
                  </a:lnTo>
                  <a:lnTo>
                    <a:pt x="201619" y="392514"/>
                  </a:lnTo>
                  <a:lnTo>
                    <a:pt x="232156" y="365768"/>
                  </a:lnTo>
                  <a:lnTo>
                    <a:pt x="264584" y="339733"/>
                  </a:lnTo>
                  <a:lnTo>
                    <a:pt x="298851" y="314438"/>
                  </a:lnTo>
                  <a:lnTo>
                    <a:pt x="334906" y="289909"/>
                  </a:lnTo>
                  <a:lnTo>
                    <a:pt x="372698" y="266175"/>
                  </a:lnTo>
                  <a:lnTo>
                    <a:pt x="412175" y="243263"/>
                  </a:lnTo>
                  <a:lnTo>
                    <a:pt x="453287" y="221200"/>
                  </a:lnTo>
                  <a:lnTo>
                    <a:pt x="495981" y="200015"/>
                  </a:lnTo>
                  <a:lnTo>
                    <a:pt x="540208" y="179733"/>
                  </a:lnTo>
                  <a:lnTo>
                    <a:pt x="585915" y="160384"/>
                  </a:lnTo>
                  <a:lnTo>
                    <a:pt x="633051" y="141994"/>
                  </a:lnTo>
                  <a:lnTo>
                    <a:pt x="681566" y="124592"/>
                  </a:lnTo>
                  <a:lnTo>
                    <a:pt x="731407" y="108204"/>
                  </a:lnTo>
                  <a:lnTo>
                    <a:pt x="782523" y="92857"/>
                  </a:lnTo>
                  <a:lnTo>
                    <a:pt x="834864" y="78581"/>
                  </a:lnTo>
                  <a:lnTo>
                    <a:pt x="888378" y="65401"/>
                  </a:lnTo>
                  <a:lnTo>
                    <a:pt x="943014" y="53346"/>
                  </a:lnTo>
                  <a:lnTo>
                    <a:pt x="998720" y="42444"/>
                  </a:lnTo>
                  <a:lnTo>
                    <a:pt x="1055445" y="32721"/>
                  </a:lnTo>
                  <a:lnTo>
                    <a:pt x="1113138" y="24205"/>
                  </a:lnTo>
                  <a:lnTo>
                    <a:pt x="1171748" y="16923"/>
                  </a:lnTo>
                  <a:lnTo>
                    <a:pt x="1231224" y="10904"/>
                  </a:lnTo>
                  <a:lnTo>
                    <a:pt x="1291514" y="6175"/>
                  </a:lnTo>
                  <a:lnTo>
                    <a:pt x="1352566" y="2762"/>
                  </a:lnTo>
                  <a:lnTo>
                    <a:pt x="1414331" y="695"/>
                  </a:lnTo>
                  <a:lnTo>
                    <a:pt x="1476756" y="0"/>
                  </a:lnTo>
                  <a:lnTo>
                    <a:pt x="1539180" y="695"/>
                  </a:lnTo>
                  <a:lnTo>
                    <a:pt x="1600945" y="2762"/>
                  </a:lnTo>
                  <a:lnTo>
                    <a:pt x="1661997" y="6175"/>
                  </a:lnTo>
                  <a:lnTo>
                    <a:pt x="1722287" y="10904"/>
                  </a:lnTo>
                  <a:lnTo>
                    <a:pt x="1781763" y="16923"/>
                  </a:lnTo>
                  <a:lnTo>
                    <a:pt x="1840373" y="24205"/>
                  </a:lnTo>
                  <a:lnTo>
                    <a:pt x="1898066" y="32721"/>
                  </a:lnTo>
                  <a:lnTo>
                    <a:pt x="1954791" y="42444"/>
                  </a:lnTo>
                  <a:lnTo>
                    <a:pt x="2010497" y="53346"/>
                  </a:lnTo>
                  <a:lnTo>
                    <a:pt x="2065133" y="65401"/>
                  </a:lnTo>
                  <a:lnTo>
                    <a:pt x="2118647" y="78581"/>
                  </a:lnTo>
                  <a:lnTo>
                    <a:pt x="2170988" y="92857"/>
                  </a:lnTo>
                  <a:lnTo>
                    <a:pt x="2222104" y="108203"/>
                  </a:lnTo>
                  <a:lnTo>
                    <a:pt x="2271945" y="124592"/>
                  </a:lnTo>
                  <a:lnTo>
                    <a:pt x="2320460" y="141994"/>
                  </a:lnTo>
                  <a:lnTo>
                    <a:pt x="2367596" y="160384"/>
                  </a:lnTo>
                  <a:lnTo>
                    <a:pt x="2413303" y="179733"/>
                  </a:lnTo>
                  <a:lnTo>
                    <a:pt x="2457530" y="200015"/>
                  </a:lnTo>
                  <a:lnTo>
                    <a:pt x="2500224" y="221200"/>
                  </a:lnTo>
                  <a:lnTo>
                    <a:pt x="2541336" y="243263"/>
                  </a:lnTo>
                  <a:lnTo>
                    <a:pt x="2580813" y="266175"/>
                  </a:lnTo>
                  <a:lnTo>
                    <a:pt x="2618605" y="289909"/>
                  </a:lnTo>
                  <a:lnTo>
                    <a:pt x="2654660" y="314438"/>
                  </a:lnTo>
                  <a:lnTo>
                    <a:pt x="2688927" y="339733"/>
                  </a:lnTo>
                  <a:lnTo>
                    <a:pt x="2721355" y="365768"/>
                  </a:lnTo>
                  <a:lnTo>
                    <a:pt x="2751892" y="392514"/>
                  </a:lnTo>
                  <a:lnTo>
                    <a:pt x="2780487" y="419945"/>
                  </a:lnTo>
                  <a:lnTo>
                    <a:pt x="2807089" y="448033"/>
                  </a:lnTo>
                  <a:lnTo>
                    <a:pt x="2854110" y="506069"/>
                  </a:lnTo>
                  <a:lnTo>
                    <a:pt x="2892542" y="566402"/>
                  </a:lnTo>
                  <a:lnTo>
                    <a:pt x="2921978" y="628812"/>
                  </a:lnTo>
                  <a:lnTo>
                    <a:pt x="2942006" y="693079"/>
                  </a:lnTo>
                  <a:lnTo>
                    <a:pt x="2952216" y="758983"/>
                  </a:lnTo>
                  <a:lnTo>
                    <a:pt x="2953512" y="792479"/>
                  </a:lnTo>
                  <a:lnTo>
                    <a:pt x="2952216" y="825976"/>
                  </a:lnTo>
                  <a:lnTo>
                    <a:pt x="2942006" y="891880"/>
                  </a:lnTo>
                  <a:lnTo>
                    <a:pt x="2921978" y="956147"/>
                  </a:lnTo>
                  <a:lnTo>
                    <a:pt x="2892542" y="1018557"/>
                  </a:lnTo>
                  <a:lnTo>
                    <a:pt x="2854110" y="1078890"/>
                  </a:lnTo>
                  <a:lnTo>
                    <a:pt x="2807089" y="1136926"/>
                  </a:lnTo>
                  <a:lnTo>
                    <a:pt x="2780487" y="1165014"/>
                  </a:lnTo>
                  <a:lnTo>
                    <a:pt x="2751892" y="1192445"/>
                  </a:lnTo>
                  <a:lnTo>
                    <a:pt x="2721355" y="1219191"/>
                  </a:lnTo>
                  <a:lnTo>
                    <a:pt x="2688927" y="1245226"/>
                  </a:lnTo>
                  <a:lnTo>
                    <a:pt x="2654660" y="1270521"/>
                  </a:lnTo>
                  <a:lnTo>
                    <a:pt x="2618605" y="1295050"/>
                  </a:lnTo>
                  <a:lnTo>
                    <a:pt x="2580813" y="1318784"/>
                  </a:lnTo>
                  <a:lnTo>
                    <a:pt x="2541336" y="1341696"/>
                  </a:lnTo>
                  <a:lnTo>
                    <a:pt x="2500224" y="1363759"/>
                  </a:lnTo>
                  <a:lnTo>
                    <a:pt x="2457530" y="1384944"/>
                  </a:lnTo>
                  <a:lnTo>
                    <a:pt x="2413303" y="1405226"/>
                  </a:lnTo>
                  <a:lnTo>
                    <a:pt x="2367596" y="1424575"/>
                  </a:lnTo>
                  <a:lnTo>
                    <a:pt x="2320460" y="1442965"/>
                  </a:lnTo>
                  <a:lnTo>
                    <a:pt x="2271945" y="1460367"/>
                  </a:lnTo>
                  <a:lnTo>
                    <a:pt x="2222104" y="1476756"/>
                  </a:lnTo>
                  <a:lnTo>
                    <a:pt x="2170988" y="1492102"/>
                  </a:lnTo>
                  <a:lnTo>
                    <a:pt x="2118647" y="1506378"/>
                  </a:lnTo>
                  <a:lnTo>
                    <a:pt x="2065133" y="1519558"/>
                  </a:lnTo>
                  <a:lnTo>
                    <a:pt x="2010497" y="1531613"/>
                  </a:lnTo>
                  <a:lnTo>
                    <a:pt x="1954791" y="1542515"/>
                  </a:lnTo>
                  <a:lnTo>
                    <a:pt x="1898066" y="1552238"/>
                  </a:lnTo>
                  <a:lnTo>
                    <a:pt x="1840373" y="1560754"/>
                  </a:lnTo>
                  <a:lnTo>
                    <a:pt x="1781763" y="1568036"/>
                  </a:lnTo>
                  <a:lnTo>
                    <a:pt x="1722287" y="1574055"/>
                  </a:lnTo>
                  <a:lnTo>
                    <a:pt x="1661997" y="1578784"/>
                  </a:lnTo>
                  <a:lnTo>
                    <a:pt x="1600945" y="1582197"/>
                  </a:lnTo>
                  <a:lnTo>
                    <a:pt x="1539180" y="1584264"/>
                  </a:lnTo>
                  <a:lnTo>
                    <a:pt x="1476756" y="1584959"/>
                  </a:lnTo>
                  <a:lnTo>
                    <a:pt x="1414331" y="1584264"/>
                  </a:lnTo>
                  <a:lnTo>
                    <a:pt x="1352566" y="1582197"/>
                  </a:lnTo>
                  <a:lnTo>
                    <a:pt x="1291514" y="1578784"/>
                  </a:lnTo>
                  <a:lnTo>
                    <a:pt x="1231224" y="1574055"/>
                  </a:lnTo>
                  <a:lnTo>
                    <a:pt x="1171748" y="1568036"/>
                  </a:lnTo>
                  <a:lnTo>
                    <a:pt x="1113138" y="1560754"/>
                  </a:lnTo>
                  <a:lnTo>
                    <a:pt x="1055445" y="1552238"/>
                  </a:lnTo>
                  <a:lnTo>
                    <a:pt x="998720" y="1542515"/>
                  </a:lnTo>
                  <a:lnTo>
                    <a:pt x="943014" y="1531613"/>
                  </a:lnTo>
                  <a:lnTo>
                    <a:pt x="888378" y="1519558"/>
                  </a:lnTo>
                  <a:lnTo>
                    <a:pt x="834864" y="1506378"/>
                  </a:lnTo>
                  <a:lnTo>
                    <a:pt x="782523" y="1492102"/>
                  </a:lnTo>
                  <a:lnTo>
                    <a:pt x="731407" y="1476755"/>
                  </a:lnTo>
                  <a:lnTo>
                    <a:pt x="681566" y="1460367"/>
                  </a:lnTo>
                  <a:lnTo>
                    <a:pt x="633051" y="1442965"/>
                  </a:lnTo>
                  <a:lnTo>
                    <a:pt x="585915" y="1424575"/>
                  </a:lnTo>
                  <a:lnTo>
                    <a:pt x="540208" y="1405226"/>
                  </a:lnTo>
                  <a:lnTo>
                    <a:pt x="495981" y="1384944"/>
                  </a:lnTo>
                  <a:lnTo>
                    <a:pt x="453287" y="1363759"/>
                  </a:lnTo>
                  <a:lnTo>
                    <a:pt x="412175" y="1341696"/>
                  </a:lnTo>
                  <a:lnTo>
                    <a:pt x="372698" y="1318784"/>
                  </a:lnTo>
                  <a:lnTo>
                    <a:pt x="334906" y="1295050"/>
                  </a:lnTo>
                  <a:lnTo>
                    <a:pt x="298851" y="1270521"/>
                  </a:lnTo>
                  <a:lnTo>
                    <a:pt x="264584" y="1245226"/>
                  </a:lnTo>
                  <a:lnTo>
                    <a:pt x="232156" y="1219191"/>
                  </a:lnTo>
                  <a:lnTo>
                    <a:pt x="201619" y="1192445"/>
                  </a:lnTo>
                  <a:lnTo>
                    <a:pt x="173024" y="1165014"/>
                  </a:lnTo>
                  <a:lnTo>
                    <a:pt x="146422" y="1136926"/>
                  </a:lnTo>
                  <a:lnTo>
                    <a:pt x="99401" y="1078890"/>
                  </a:lnTo>
                  <a:lnTo>
                    <a:pt x="60969" y="1018557"/>
                  </a:lnTo>
                  <a:lnTo>
                    <a:pt x="31533" y="956147"/>
                  </a:lnTo>
                  <a:lnTo>
                    <a:pt x="11505" y="891880"/>
                  </a:lnTo>
                  <a:lnTo>
                    <a:pt x="1295" y="825976"/>
                  </a:lnTo>
                  <a:lnTo>
                    <a:pt x="0" y="79247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2672" y="3278504"/>
            <a:ext cx="1901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Blutdruckkrise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09615" y="1406652"/>
            <a:ext cx="3039110" cy="1815464"/>
            <a:chOff x="5309615" y="1406652"/>
            <a:chExt cx="3039110" cy="1815464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9615" y="1406652"/>
              <a:ext cx="2964180" cy="17404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7715" y="1444752"/>
              <a:ext cx="2964180" cy="17404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91911" y="1488948"/>
              <a:ext cx="2952115" cy="1728470"/>
            </a:xfrm>
            <a:custGeom>
              <a:avLst/>
              <a:gdLst/>
              <a:ahLst/>
              <a:cxnLst/>
              <a:rect l="l" t="t" r="r" b="b"/>
              <a:pathLst>
                <a:path w="2952115" h="1728470">
                  <a:moveTo>
                    <a:pt x="1475993" y="0"/>
                  </a:moveTo>
                  <a:lnTo>
                    <a:pt x="1416627" y="686"/>
                  </a:lnTo>
                  <a:lnTo>
                    <a:pt x="1357855" y="2727"/>
                  </a:lnTo>
                  <a:lnTo>
                    <a:pt x="1299723" y="6097"/>
                  </a:lnTo>
                  <a:lnTo>
                    <a:pt x="1242274" y="10770"/>
                  </a:lnTo>
                  <a:lnTo>
                    <a:pt x="1185553" y="16721"/>
                  </a:lnTo>
                  <a:lnTo>
                    <a:pt x="1129604" y="23924"/>
                  </a:lnTo>
                  <a:lnTo>
                    <a:pt x="1074470" y="32353"/>
                  </a:lnTo>
                  <a:lnTo>
                    <a:pt x="1020196" y="41982"/>
                  </a:lnTo>
                  <a:lnTo>
                    <a:pt x="966826" y="52785"/>
                  </a:lnTo>
                  <a:lnTo>
                    <a:pt x="914404" y="64736"/>
                  </a:lnTo>
                  <a:lnTo>
                    <a:pt x="862974" y="77811"/>
                  </a:lnTo>
                  <a:lnTo>
                    <a:pt x="812579" y="91982"/>
                  </a:lnTo>
                  <a:lnTo>
                    <a:pt x="763266" y="107225"/>
                  </a:lnTo>
                  <a:lnTo>
                    <a:pt x="715076" y="123512"/>
                  </a:lnTo>
                  <a:lnTo>
                    <a:pt x="668055" y="140819"/>
                  </a:lnTo>
                  <a:lnTo>
                    <a:pt x="622246" y="159120"/>
                  </a:lnTo>
                  <a:lnTo>
                    <a:pt x="577693" y="178389"/>
                  </a:lnTo>
                  <a:lnTo>
                    <a:pt x="534442" y="198600"/>
                  </a:lnTo>
                  <a:lnTo>
                    <a:pt x="492535" y="219727"/>
                  </a:lnTo>
                  <a:lnTo>
                    <a:pt x="452016" y="241744"/>
                  </a:lnTo>
                  <a:lnTo>
                    <a:pt x="412931" y="264626"/>
                  </a:lnTo>
                  <a:lnTo>
                    <a:pt x="375322" y="288347"/>
                  </a:lnTo>
                  <a:lnTo>
                    <a:pt x="339235" y="312881"/>
                  </a:lnTo>
                  <a:lnTo>
                    <a:pt x="304712" y="338203"/>
                  </a:lnTo>
                  <a:lnTo>
                    <a:pt x="271799" y="364285"/>
                  </a:lnTo>
                  <a:lnTo>
                    <a:pt x="240538" y="391104"/>
                  </a:lnTo>
                  <a:lnTo>
                    <a:pt x="210976" y="418632"/>
                  </a:lnTo>
                  <a:lnTo>
                    <a:pt x="183154" y="446844"/>
                  </a:lnTo>
                  <a:lnTo>
                    <a:pt x="157118" y="475715"/>
                  </a:lnTo>
                  <a:lnTo>
                    <a:pt x="132912" y="505217"/>
                  </a:lnTo>
                  <a:lnTo>
                    <a:pt x="90164" y="566017"/>
                  </a:lnTo>
                  <a:lnTo>
                    <a:pt x="55263" y="629037"/>
                  </a:lnTo>
                  <a:lnTo>
                    <a:pt x="28563" y="694070"/>
                  </a:lnTo>
                  <a:lnTo>
                    <a:pt x="10415" y="760910"/>
                  </a:lnTo>
                  <a:lnTo>
                    <a:pt x="1171" y="829351"/>
                  </a:lnTo>
                  <a:lnTo>
                    <a:pt x="0" y="864107"/>
                  </a:lnTo>
                  <a:lnTo>
                    <a:pt x="1171" y="898864"/>
                  </a:lnTo>
                  <a:lnTo>
                    <a:pt x="10415" y="967305"/>
                  </a:lnTo>
                  <a:lnTo>
                    <a:pt x="28563" y="1034145"/>
                  </a:lnTo>
                  <a:lnTo>
                    <a:pt x="55263" y="1099178"/>
                  </a:lnTo>
                  <a:lnTo>
                    <a:pt x="90164" y="1162198"/>
                  </a:lnTo>
                  <a:lnTo>
                    <a:pt x="132912" y="1222998"/>
                  </a:lnTo>
                  <a:lnTo>
                    <a:pt x="157118" y="1252500"/>
                  </a:lnTo>
                  <a:lnTo>
                    <a:pt x="183154" y="1281371"/>
                  </a:lnTo>
                  <a:lnTo>
                    <a:pt x="210976" y="1309583"/>
                  </a:lnTo>
                  <a:lnTo>
                    <a:pt x="240538" y="1337111"/>
                  </a:lnTo>
                  <a:lnTo>
                    <a:pt x="271799" y="1363930"/>
                  </a:lnTo>
                  <a:lnTo>
                    <a:pt x="304712" y="1390012"/>
                  </a:lnTo>
                  <a:lnTo>
                    <a:pt x="339235" y="1415334"/>
                  </a:lnTo>
                  <a:lnTo>
                    <a:pt x="375322" y="1439868"/>
                  </a:lnTo>
                  <a:lnTo>
                    <a:pt x="412931" y="1463589"/>
                  </a:lnTo>
                  <a:lnTo>
                    <a:pt x="452016" y="1486471"/>
                  </a:lnTo>
                  <a:lnTo>
                    <a:pt x="492535" y="1508488"/>
                  </a:lnTo>
                  <a:lnTo>
                    <a:pt x="534442" y="1529615"/>
                  </a:lnTo>
                  <a:lnTo>
                    <a:pt x="577693" y="1549826"/>
                  </a:lnTo>
                  <a:lnTo>
                    <a:pt x="622246" y="1569095"/>
                  </a:lnTo>
                  <a:lnTo>
                    <a:pt x="668055" y="1587396"/>
                  </a:lnTo>
                  <a:lnTo>
                    <a:pt x="715076" y="1604703"/>
                  </a:lnTo>
                  <a:lnTo>
                    <a:pt x="763266" y="1620990"/>
                  </a:lnTo>
                  <a:lnTo>
                    <a:pt x="812579" y="1636233"/>
                  </a:lnTo>
                  <a:lnTo>
                    <a:pt x="862974" y="1650404"/>
                  </a:lnTo>
                  <a:lnTo>
                    <a:pt x="914404" y="1663479"/>
                  </a:lnTo>
                  <a:lnTo>
                    <a:pt x="966826" y="1675430"/>
                  </a:lnTo>
                  <a:lnTo>
                    <a:pt x="1020196" y="1686233"/>
                  </a:lnTo>
                  <a:lnTo>
                    <a:pt x="1074470" y="1695862"/>
                  </a:lnTo>
                  <a:lnTo>
                    <a:pt x="1129604" y="1704291"/>
                  </a:lnTo>
                  <a:lnTo>
                    <a:pt x="1185553" y="1711494"/>
                  </a:lnTo>
                  <a:lnTo>
                    <a:pt x="1242274" y="1717445"/>
                  </a:lnTo>
                  <a:lnTo>
                    <a:pt x="1299723" y="1722118"/>
                  </a:lnTo>
                  <a:lnTo>
                    <a:pt x="1357855" y="1725488"/>
                  </a:lnTo>
                  <a:lnTo>
                    <a:pt x="1416627" y="1727529"/>
                  </a:lnTo>
                  <a:lnTo>
                    <a:pt x="1475993" y="1728215"/>
                  </a:lnTo>
                  <a:lnTo>
                    <a:pt x="1535360" y="1727529"/>
                  </a:lnTo>
                  <a:lnTo>
                    <a:pt x="1594132" y="1725488"/>
                  </a:lnTo>
                  <a:lnTo>
                    <a:pt x="1652264" y="1722118"/>
                  </a:lnTo>
                  <a:lnTo>
                    <a:pt x="1709713" y="1717445"/>
                  </a:lnTo>
                  <a:lnTo>
                    <a:pt x="1766434" y="1711494"/>
                  </a:lnTo>
                  <a:lnTo>
                    <a:pt x="1822383" y="1704291"/>
                  </a:lnTo>
                  <a:lnTo>
                    <a:pt x="1877517" y="1695862"/>
                  </a:lnTo>
                  <a:lnTo>
                    <a:pt x="1931791" y="1686233"/>
                  </a:lnTo>
                  <a:lnTo>
                    <a:pt x="1985161" y="1675430"/>
                  </a:lnTo>
                  <a:lnTo>
                    <a:pt x="2037583" y="1663479"/>
                  </a:lnTo>
                  <a:lnTo>
                    <a:pt x="2089013" y="1650404"/>
                  </a:lnTo>
                  <a:lnTo>
                    <a:pt x="2139408" y="1636233"/>
                  </a:lnTo>
                  <a:lnTo>
                    <a:pt x="2188721" y="1620990"/>
                  </a:lnTo>
                  <a:lnTo>
                    <a:pt x="2236911" y="1604703"/>
                  </a:lnTo>
                  <a:lnTo>
                    <a:pt x="2283932" y="1587396"/>
                  </a:lnTo>
                  <a:lnTo>
                    <a:pt x="2329741" y="1569095"/>
                  </a:lnTo>
                  <a:lnTo>
                    <a:pt x="2374294" y="1549826"/>
                  </a:lnTo>
                  <a:lnTo>
                    <a:pt x="2417545" y="1529615"/>
                  </a:lnTo>
                  <a:lnTo>
                    <a:pt x="2459452" y="1508488"/>
                  </a:lnTo>
                  <a:lnTo>
                    <a:pt x="2499971" y="1486471"/>
                  </a:lnTo>
                  <a:lnTo>
                    <a:pt x="2539056" y="1463589"/>
                  </a:lnTo>
                  <a:lnTo>
                    <a:pt x="2576665" y="1439868"/>
                  </a:lnTo>
                  <a:lnTo>
                    <a:pt x="2612752" y="1415334"/>
                  </a:lnTo>
                  <a:lnTo>
                    <a:pt x="2647275" y="1390012"/>
                  </a:lnTo>
                  <a:lnTo>
                    <a:pt x="2680188" y="1363930"/>
                  </a:lnTo>
                  <a:lnTo>
                    <a:pt x="2711449" y="1337111"/>
                  </a:lnTo>
                  <a:lnTo>
                    <a:pt x="2741011" y="1309583"/>
                  </a:lnTo>
                  <a:lnTo>
                    <a:pt x="2768833" y="1281371"/>
                  </a:lnTo>
                  <a:lnTo>
                    <a:pt x="2794869" y="1252500"/>
                  </a:lnTo>
                  <a:lnTo>
                    <a:pt x="2819075" y="1222998"/>
                  </a:lnTo>
                  <a:lnTo>
                    <a:pt x="2861823" y="1162198"/>
                  </a:lnTo>
                  <a:lnTo>
                    <a:pt x="2896724" y="1099178"/>
                  </a:lnTo>
                  <a:lnTo>
                    <a:pt x="2923424" y="1034145"/>
                  </a:lnTo>
                  <a:lnTo>
                    <a:pt x="2941572" y="967305"/>
                  </a:lnTo>
                  <a:lnTo>
                    <a:pt x="2950816" y="898864"/>
                  </a:lnTo>
                  <a:lnTo>
                    <a:pt x="2951988" y="864107"/>
                  </a:lnTo>
                  <a:lnTo>
                    <a:pt x="2950816" y="829351"/>
                  </a:lnTo>
                  <a:lnTo>
                    <a:pt x="2941572" y="760910"/>
                  </a:lnTo>
                  <a:lnTo>
                    <a:pt x="2923424" y="694070"/>
                  </a:lnTo>
                  <a:lnTo>
                    <a:pt x="2896724" y="629037"/>
                  </a:lnTo>
                  <a:lnTo>
                    <a:pt x="2861823" y="566017"/>
                  </a:lnTo>
                  <a:lnTo>
                    <a:pt x="2819075" y="505217"/>
                  </a:lnTo>
                  <a:lnTo>
                    <a:pt x="2794869" y="475715"/>
                  </a:lnTo>
                  <a:lnTo>
                    <a:pt x="2768833" y="446844"/>
                  </a:lnTo>
                  <a:lnTo>
                    <a:pt x="2741011" y="418632"/>
                  </a:lnTo>
                  <a:lnTo>
                    <a:pt x="2711449" y="391104"/>
                  </a:lnTo>
                  <a:lnTo>
                    <a:pt x="2680188" y="364285"/>
                  </a:lnTo>
                  <a:lnTo>
                    <a:pt x="2647275" y="338203"/>
                  </a:lnTo>
                  <a:lnTo>
                    <a:pt x="2612752" y="312881"/>
                  </a:lnTo>
                  <a:lnTo>
                    <a:pt x="2576665" y="288347"/>
                  </a:lnTo>
                  <a:lnTo>
                    <a:pt x="2539056" y="264626"/>
                  </a:lnTo>
                  <a:lnTo>
                    <a:pt x="2499971" y="241744"/>
                  </a:lnTo>
                  <a:lnTo>
                    <a:pt x="2459452" y="219727"/>
                  </a:lnTo>
                  <a:lnTo>
                    <a:pt x="2417545" y="198600"/>
                  </a:lnTo>
                  <a:lnTo>
                    <a:pt x="2374294" y="178389"/>
                  </a:lnTo>
                  <a:lnTo>
                    <a:pt x="2329741" y="159120"/>
                  </a:lnTo>
                  <a:lnTo>
                    <a:pt x="2283932" y="140819"/>
                  </a:lnTo>
                  <a:lnTo>
                    <a:pt x="2236911" y="123512"/>
                  </a:lnTo>
                  <a:lnTo>
                    <a:pt x="2188721" y="107225"/>
                  </a:lnTo>
                  <a:lnTo>
                    <a:pt x="2139408" y="91982"/>
                  </a:lnTo>
                  <a:lnTo>
                    <a:pt x="2089013" y="77811"/>
                  </a:lnTo>
                  <a:lnTo>
                    <a:pt x="2037583" y="64736"/>
                  </a:lnTo>
                  <a:lnTo>
                    <a:pt x="1985161" y="52785"/>
                  </a:lnTo>
                  <a:lnTo>
                    <a:pt x="1931791" y="41982"/>
                  </a:lnTo>
                  <a:lnTo>
                    <a:pt x="1877517" y="32353"/>
                  </a:lnTo>
                  <a:lnTo>
                    <a:pt x="1822383" y="23924"/>
                  </a:lnTo>
                  <a:lnTo>
                    <a:pt x="1766434" y="16721"/>
                  </a:lnTo>
                  <a:lnTo>
                    <a:pt x="1709713" y="10770"/>
                  </a:lnTo>
                  <a:lnTo>
                    <a:pt x="1652264" y="6097"/>
                  </a:lnTo>
                  <a:lnTo>
                    <a:pt x="1594132" y="2727"/>
                  </a:lnTo>
                  <a:lnTo>
                    <a:pt x="1535360" y="686"/>
                  </a:lnTo>
                  <a:lnTo>
                    <a:pt x="1475993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1911" y="1488948"/>
              <a:ext cx="2952115" cy="1728470"/>
            </a:xfrm>
            <a:custGeom>
              <a:avLst/>
              <a:gdLst/>
              <a:ahLst/>
              <a:cxnLst/>
              <a:rect l="l" t="t" r="r" b="b"/>
              <a:pathLst>
                <a:path w="2952115" h="1728470">
                  <a:moveTo>
                    <a:pt x="0" y="864107"/>
                  </a:moveTo>
                  <a:lnTo>
                    <a:pt x="4658" y="794944"/>
                  </a:lnTo>
                  <a:lnTo>
                    <a:pt x="18398" y="727277"/>
                  </a:lnTo>
                  <a:lnTo>
                    <a:pt x="40866" y="661315"/>
                  </a:lnTo>
                  <a:lnTo>
                    <a:pt x="71711" y="597262"/>
                  </a:lnTo>
                  <a:lnTo>
                    <a:pt x="110579" y="535327"/>
                  </a:lnTo>
                  <a:lnTo>
                    <a:pt x="157118" y="475715"/>
                  </a:lnTo>
                  <a:lnTo>
                    <a:pt x="183154" y="446844"/>
                  </a:lnTo>
                  <a:lnTo>
                    <a:pt x="210976" y="418632"/>
                  </a:lnTo>
                  <a:lnTo>
                    <a:pt x="240538" y="391104"/>
                  </a:lnTo>
                  <a:lnTo>
                    <a:pt x="271799" y="364285"/>
                  </a:lnTo>
                  <a:lnTo>
                    <a:pt x="304712" y="338203"/>
                  </a:lnTo>
                  <a:lnTo>
                    <a:pt x="339235" y="312881"/>
                  </a:lnTo>
                  <a:lnTo>
                    <a:pt x="375322" y="288347"/>
                  </a:lnTo>
                  <a:lnTo>
                    <a:pt x="412931" y="264626"/>
                  </a:lnTo>
                  <a:lnTo>
                    <a:pt x="452016" y="241744"/>
                  </a:lnTo>
                  <a:lnTo>
                    <a:pt x="492535" y="219727"/>
                  </a:lnTo>
                  <a:lnTo>
                    <a:pt x="534442" y="198600"/>
                  </a:lnTo>
                  <a:lnTo>
                    <a:pt x="577693" y="178389"/>
                  </a:lnTo>
                  <a:lnTo>
                    <a:pt x="622246" y="159120"/>
                  </a:lnTo>
                  <a:lnTo>
                    <a:pt x="668055" y="140819"/>
                  </a:lnTo>
                  <a:lnTo>
                    <a:pt x="715076" y="123512"/>
                  </a:lnTo>
                  <a:lnTo>
                    <a:pt x="763266" y="107225"/>
                  </a:lnTo>
                  <a:lnTo>
                    <a:pt x="812579" y="91982"/>
                  </a:lnTo>
                  <a:lnTo>
                    <a:pt x="862974" y="77811"/>
                  </a:lnTo>
                  <a:lnTo>
                    <a:pt x="914404" y="64736"/>
                  </a:lnTo>
                  <a:lnTo>
                    <a:pt x="966826" y="52785"/>
                  </a:lnTo>
                  <a:lnTo>
                    <a:pt x="1020196" y="41982"/>
                  </a:lnTo>
                  <a:lnTo>
                    <a:pt x="1074470" y="32353"/>
                  </a:lnTo>
                  <a:lnTo>
                    <a:pt x="1129604" y="23924"/>
                  </a:lnTo>
                  <a:lnTo>
                    <a:pt x="1185553" y="16721"/>
                  </a:lnTo>
                  <a:lnTo>
                    <a:pt x="1242274" y="10770"/>
                  </a:lnTo>
                  <a:lnTo>
                    <a:pt x="1299723" y="6097"/>
                  </a:lnTo>
                  <a:lnTo>
                    <a:pt x="1357855" y="2727"/>
                  </a:lnTo>
                  <a:lnTo>
                    <a:pt x="1416627" y="686"/>
                  </a:lnTo>
                  <a:lnTo>
                    <a:pt x="1475993" y="0"/>
                  </a:lnTo>
                  <a:lnTo>
                    <a:pt x="1535360" y="686"/>
                  </a:lnTo>
                  <a:lnTo>
                    <a:pt x="1594132" y="2727"/>
                  </a:lnTo>
                  <a:lnTo>
                    <a:pt x="1652264" y="6097"/>
                  </a:lnTo>
                  <a:lnTo>
                    <a:pt x="1709713" y="10770"/>
                  </a:lnTo>
                  <a:lnTo>
                    <a:pt x="1766434" y="16721"/>
                  </a:lnTo>
                  <a:lnTo>
                    <a:pt x="1822383" y="23924"/>
                  </a:lnTo>
                  <a:lnTo>
                    <a:pt x="1877517" y="32353"/>
                  </a:lnTo>
                  <a:lnTo>
                    <a:pt x="1931791" y="41982"/>
                  </a:lnTo>
                  <a:lnTo>
                    <a:pt x="1985161" y="52785"/>
                  </a:lnTo>
                  <a:lnTo>
                    <a:pt x="2037583" y="64736"/>
                  </a:lnTo>
                  <a:lnTo>
                    <a:pt x="2089013" y="77811"/>
                  </a:lnTo>
                  <a:lnTo>
                    <a:pt x="2139408" y="91982"/>
                  </a:lnTo>
                  <a:lnTo>
                    <a:pt x="2188721" y="107225"/>
                  </a:lnTo>
                  <a:lnTo>
                    <a:pt x="2236911" y="123512"/>
                  </a:lnTo>
                  <a:lnTo>
                    <a:pt x="2283932" y="140819"/>
                  </a:lnTo>
                  <a:lnTo>
                    <a:pt x="2329741" y="159120"/>
                  </a:lnTo>
                  <a:lnTo>
                    <a:pt x="2374294" y="178389"/>
                  </a:lnTo>
                  <a:lnTo>
                    <a:pt x="2417545" y="198600"/>
                  </a:lnTo>
                  <a:lnTo>
                    <a:pt x="2459452" y="219727"/>
                  </a:lnTo>
                  <a:lnTo>
                    <a:pt x="2499971" y="241744"/>
                  </a:lnTo>
                  <a:lnTo>
                    <a:pt x="2539056" y="264626"/>
                  </a:lnTo>
                  <a:lnTo>
                    <a:pt x="2576665" y="288347"/>
                  </a:lnTo>
                  <a:lnTo>
                    <a:pt x="2612752" y="312881"/>
                  </a:lnTo>
                  <a:lnTo>
                    <a:pt x="2647275" y="338203"/>
                  </a:lnTo>
                  <a:lnTo>
                    <a:pt x="2680188" y="364285"/>
                  </a:lnTo>
                  <a:lnTo>
                    <a:pt x="2711449" y="391104"/>
                  </a:lnTo>
                  <a:lnTo>
                    <a:pt x="2741011" y="418632"/>
                  </a:lnTo>
                  <a:lnTo>
                    <a:pt x="2768833" y="446844"/>
                  </a:lnTo>
                  <a:lnTo>
                    <a:pt x="2794869" y="475715"/>
                  </a:lnTo>
                  <a:lnTo>
                    <a:pt x="2819075" y="505217"/>
                  </a:lnTo>
                  <a:lnTo>
                    <a:pt x="2861823" y="566017"/>
                  </a:lnTo>
                  <a:lnTo>
                    <a:pt x="2896724" y="629037"/>
                  </a:lnTo>
                  <a:lnTo>
                    <a:pt x="2923424" y="694070"/>
                  </a:lnTo>
                  <a:lnTo>
                    <a:pt x="2941572" y="760910"/>
                  </a:lnTo>
                  <a:lnTo>
                    <a:pt x="2950816" y="829351"/>
                  </a:lnTo>
                  <a:lnTo>
                    <a:pt x="2951988" y="864107"/>
                  </a:lnTo>
                  <a:lnTo>
                    <a:pt x="2950816" y="898864"/>
                  </a:lnTo>
                  <a:lnTo>
                    <a:pt x="2941572" y="967305"/>
                  </a:lnTo>
                  <a:lnTo>
                    <a:pt x="2923424" y="1034145"/>
                  </a:lnTo>
                  <a:lnTo>
                    <a:pt x="2896724" y="1099178"/>
                  </a:lnTo>
                  <a:lnTo>
                    <a:pt x="2861823" y="1162198"/>
                  </a:lnTo>
                  <a:lnTo>
                    <a:pt x="2819075" y="1222998"/>
                  </a:lnTo>
                  <a:lnTo>
                    <a:pt x="2794869" y="1252500"/>
                  </a:lnTo>
                  <a:lnTo>
                    <a:pt x="2768833" y="1281371"/>
                  </a:lnTo>
                  <a:lnTo>
                    <a:pt x="2741011" y="1309583"/>
                  </a:lnTo>
                  <a:lnTo>
                    <a:pt x="2711449" y="1337111"/>
                  </a:lnTo>
                  <a:lnTo>
                    <a:pt x="2680188" y="1363930"/>
                  </a:lnTo>
                  <a:lnTo>
                    <a:pt x="2647275" y="1390012"/>
                  </a:lnTo>
                  <a:lnTo>
                    <a:pt x="2612752" y="1415334"/>
                  </a:lnTo>
                  <a:lnTo>
                    <a:pt x="2576665" y="1439868"/>
                  </a:lnTo>
                  <a:lnTo>
                    <a:pt x="2539056" y="1463589"/>
                  </a:lnTo>
                  <a:lnTo>
                    <a:pt x="2499971" y="1486471"/>
                  </a:lnTo>
                  <a:lnTo>
                    <a:pt x="2459452" y="1508488"/>
                  </a:lnTo>
                  <a:lnTo>
                    <a:pt x="2417545" y="1529615"/>
                  </a:lnTo>
                  <a:lnTo>
                    <a:pt x="2374294" y="1549826"/>
                  </a:lnTo>
                  <a:lnTo>
                    <a:pt x="2329741" y="1569095"/>
                  </a:lnTo>
                  <a:lnTo>
                    <a:pt x="2283932" y="1587396"/>
                  </a:lnTo>
                  <a:lnTo>
                    <a:pt x="2236911" y="1604703"/>
                  </a:lnTo>
                  <a:lnTo>
                    <a:pt x="2188721" y="1620990"/>
                  </a:lnTo>
                  <a:lnTo>
                    <a:pt x="2139408" y="1636233"/>
                  </a:lnTo>
                  <a:lnTo>
                    <a:pt x="2089013" y="1650404"/>
                  </a:lnTo>
                  <a:lnTo>
                    <a:pt x="2037583" y="1663479"/>
                  </a:lnTo>
                  <a:lnTo>
                    <a:pt x="1985161" y="1675430"/>
                  </a:lnTo>
                  <a:lnTo>
                    <a:pt x="1931791" y="1686233"/>
                  </a:lnTo>
                  <a:lnTo>
                    <a:pt x="1877517" y="1695862"/>
                  </a:lnTo>
                  <a:lnTo>
                    <a:pt x="1822383" y="1704291"/>
                  </a:lnTo>
                  <a:lnTo>
                    <a:pt x="1766434" y="1711494"/>
                  </a:lnTo>
                  <a:lnTo>
                    <a:pt x="1709713" y="1717445"/>
                  </a:lnTo>
                  <a:lnTo>
                    <a:pt x="1652264" y="1722118"/>
                  </a:lnTo>
                  <a:lnTo>
                    <a:pt x="1594132" y="1725488"/>
                  </a:lnTo>
                  <a:lnTo>
                    <a:pt x="1535360" y="1727529"/>
                  </a:lnTo>
                  <a:lnTo>
                    <a:pt x="1475993" y="1728215"/>
                  </a:lnTo>
                  <a:lnTo>
                    <a:pt x="1416627" y="1727529"/>
                  </a:lnTo>
                  <a:lnTo>
                    <a:pt x="1357855" y="1725488"/>
                  </a:lnTo>
                  <a:lnTo>
                    <a:pt x="1299723" y="1722118"/>
                  </a:lnTo>
                  <a:lnTo>
                    <a:pt x="1242274" y="1717445"/>
                  </a:lnTo>
                  <a:lnTo>
                    <a:pt x="1185553" y="1711494"/>
                  </a:lnTo>
                  <a:lnTo>
                    <a:pt x="1129604" y="1704291"/>
                  </a:lnTo>
                  <a:lnTo>
                    <a:pt x="1074470" y="1695862"/>
                  </a:lnTo>
                  <a:lnTo>
                    <a:pt x="1020196" y="1686233"/>
                  </a:lnTo>
                  <a:lnTo>
                    <a:pt x="966826" y="1675430"/>
                  </a:lnTo>
                  <a:lnTo>
                    <a:pt x="914404" y="1663479"/>
                  </a:lnTo>
                  <a:lnTo>
                    <a:pt x="862974" y="1650404"/>
                  </a:lnTo>
                  <a:lnTo>
                    <a:pt x="812579" y="1636233"/>
                  </a:lnTo>
                  <a:lnTo>
                    <a:pt x="763266" y="1620990"/>
                  </a:lnTo>
                  <a:lnTo>
                    <a:pt x="715076" y="1604703"/>
                  </a:lnTo>
                  <a:lnTo>
                    <a:pt x="668055" y="1587396"/>
                  </a:lnTo>
                  <a:lnTo>
                    <a:pt x="622246" y="1569095"/>
                  </a:lnTo>
                  <a:lnTo>
                    <a:pt x="577693" y="1549826"/>
                  </a:lnTo>
                  <a:lnTo>
                    <a:pt x="534442" y="1529615"/>
                  </a:lnTo>
                  <a:lnTo>
                    <a:pt x="492535" y="1508488"/>
                  </a:lnTo>
                  <a:lnTo>
                    <a:pt x="452016" y="1486471"/>
                  </a:lnTo>
                  <a:lnTo>
                    <a:pt x="412931" y="1463589"/>
                  </a:lnTo>
                  <a:lnTo>
                    <a:pt x="375322" y="1439868"/>
                  </a:lnTo>
                  <a:lnTo>
                    <a:pt x="339235" y="1415334"/>
                  </a:lnTo>
                  <a:lnTo>
                    <a:pt x="304712" y="1390012"/>
                  </a:lnTo>
                  <a:lnTo>
                    <a:pt x="271799" y="1363930"/>
                  </a:lnTo>
                  <a:lnTo>
                    <a:pt x="240538" y="1337111"/>
                  </a:lnTo>
                  <a:lnTo>
                    <a:pt x="210976" y="1309583"/>
                  </a:lnTo>
                  <a:lnTo>
                    <a:pt x="183154" y="1281371"/>
                  </a:lnTo>
                  <a:lnTo>
                    <a:pt x="157118" y="1252500"/>
                  </a:lnTo>
                  <a:lnTo>
                    <a:pt x="132912" y="1222998"/>
                  </a:lnTo>
                  <a:lnTo>
                    <a:pt x="90164" y="1162198"/>
                  </a:lnTo>
                  <a:lnTo>
                    <a:pt x="55263" y="1099178"/>
                  </a:lnTo>
                  <a:lnTo>
                    <a:pt x="28563" y="1034145"/>
                  </a:lnTo>
                  <a:lnTo>
                    <a:pt x="10415" y="967305"/>
                  </a:lnTo>
                  <a:lnTo>
                    <a:pt x="1171" y="898864"/>
                  </a:lnTo>
                  <a:lnTo>
                    <a:pt x="0" y="8641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78728" y="2185492"/>
            <a:ext cx="164718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Verdana"/>
                <a:cs typeface="Verdana"/>
              </a:rPr>
              <a:t>Herzinfarkt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56204" y="3390900"/>
            <a:ext cx="2751455" cy="1600835"/>
            <a:chOff x="3156204" y="3390900"/>
            <a:chExt cx="2751455" cy="160083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6204" y="3390900"/>
              <a:ext cx="2676144" cy="15255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4304" y="3429000"/>
              <a:ext cx="2676144" cy="15255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38500" y="3473196"/>
              <a:ext cx="2664460" cy="1513840"/>
            </a:xfrm>
            <a:custGeom>
              <a:avLst/>
              <a:gdLst/>
              <a:ahLst/>
              <a:cxnLst/>
              <a:rect l="l" t="t" r="r" b="b"/>
              <a:pathLst>
                <a:path w="2664460" h="1513839">
                  <a:moveTo>
                    <a:pt x="1331976" y="0"/>
                  </a:moveTo>
                  <a:lnTo>
                    <a:pt x="1271009" y="778"/>
                  </a:lnTo>
                  <a:lnTo>
                    <a:pt x="1210745" y="3091"/>
                  </a:lnTo>
                  <a:lnTo>
                    <a:pt x="1151244" y="6906"/>
                  </a:lnTo>
                  <a:lnTo>
                    <a:pt x="1092563" y="12188"/>
                  </a:lnTo>
                  <a:lnTo>
                    <a:pt x="1034762" y="18906"/>
                  </a:lnTo>
                  <a:lnTo>
                    <a:pt x="977899" y="27024"/>
                  </a:lnTo>
                  <a:lnTo>
                    <a:pt x="922034" y="36510"/>
                  </a:lnTo>
                  <a:lnTo>
                    <a:pt x="867224" y="47331"/>
                  </a:lnTo>
                  <a:lnTo>
                    <a:pt x="813530" y="59453"/>
                  </a:lnTo>
                  <a:lnTo>
                    <a:pt x="761009" y="72843"/>
                  </a:lnTo>
                  <a:lnTo>
                    <a:pt x="709720" y="87467"/>
                  </a:lnTo>
                  <a:lnTo>
                    <a:pt x="659722" y="103293"/>
                  </a:lnTo>
                  <a:lnTo>
                    <a:pt x="611075" y="120286"/>
                  </a:lnTo>
                  <a:lnTo>
                    <a:pt x="563836" y="138413"/>
                  </a:lnTo>
                  <a:lnTo>
                    <a:pt x="518064" y="157642"/>
                  </a:lnTo>
                  <a:lnTo>
                    <a:pt x="473819" y="177937"/>
                  </a:lnTo>
                  <a:lnTo>
                    <a:pt x="431159" y="199268"/>
                  </a:lnTo>
                  <a:lnTo>
                    <a:pt x="390143" y="221599"/>
                  </a:lnTo>
                  <a:lnTo>
                    <a:pt x="350830" y="244897"/>
                  </a:lnTo>
                  <a:lnTo>
                    <a:pt x="313279" y="269130"/>
                  </a:lnTo>
                  <a:lnTo>
                    <a:pt x="277547" y="294263"/>
                  </a:lnTo>
                  <a:lnTo>
                    <a:pt x="243695" y="320264"/>
                  </a:lnTo>
                  <a:lnTo>
                    <a:pt x="211781" y="347099"/>
                  </a:lnTo>
                  <a:lnTo>
                    <a:pt x="181863" y="374734"/>
                  </a:lnTo>
                  <a:lnTo>
                    <a:pt x="154002" y="403137"/>
                  </a:lnTo>
                  <a:lnTo>
                    <a:pt x="128254" y="432274"/>
                  </a:lnTo>
                  <a:lnTo>
                    <a:pt x="83337" y="492615"/>
                  </a:lnTo>
                  <a:lnTo>
                    <a:pt x="47582" y="555492"/>
                  </a:lnTo>
                  <a:lnTo>
                    <a:pt x="21461" y="620638"/>
                  </a:lnTo>
                  <a:lnTo>
                    <a:pt x="5443" y="687784"/>
                  </a:lnTo>
                  <a:lnTo>
                    <a:pt x="0" y="756665"/>
                  </a:lnTo>
                  <a:lnTo>
                    <a:pt x="1370" y="791306"/>
                  </a:lnTo>
                  <a:lnTo>
                    <a:pt x="12160" y="859354"/>
                  </a:lnTo>
                  <a:lnTo>
                    <a:pt x="33288" y="925533"/>
                  </a:lnTo>
                  <a:lnTo>
                    <a:pt x="64285" y="989577"/>
                  </a:lnTo>
                  <a:lnTo>
                    <a:pt x="104679" y="1051220"/>
                  </a:lnTo>
                  <a:lnTo>
                    <a:pt x="154002" y="1110194"/>
                  </a:lnTo>
                  <a:lnTo>
                    <a:pt x="181864" y="1138597"/>
                  </a:lnTo>
                  <a:lnTo>
                    <a:pt x="211781" y="1166232"/>
                  </a:lnTo>
                  <a:lnTo>
                    <a:pt x="243695" y="1193067"/>
                  </a:lnTo>
                  <a:lnTo>
                    <a:pt x="277547" y="1219068"/>
                  </a:lnTo>
                  <a:lnTo>
                    <a:pt x="313279" y="1244201"/>
                  </a:lnTo>
                  <a:lnTo>
                    <a:pt x="350830" y="1268434"/>
                  </a:lnTo>
                  <a:lnTo>
                    <a:pt x="390144" y="1291732"/>
                  </a:lnTo>
                  <a:lnTo>
                    <a:pt x="431159" y="1314063"/>
                  </a:lnTo>
                  <a:lnTo>
                    <a:pt x="473819" y="1335394"/>
                  </a:lnTo>
                  <a:lnTo>
                    <a:pt x="518064" y="1355689"/>
                  </a:lnTo>
                  <a:lnTo>
                    <a:pt x="563836" y="1374918"/>
                  </a:lnTo>
                  <a:lnTo>
                    <a:pt x="611075" y="1393045"/>
                  </a:lnTo>
                  <a:lnTo>
                    <a:pt x="659722" y="1410038"/>
                  </a:lnTo>
                  <a:lnTo>
                    <a:pt x="709720" y="1425864"/>
                  </a:lnTo>
                  <a:lnTo>
                    <a:pt x="761009" y="1440488"/>
                  </a:lnTo>
                  <a:lnTo>
                    <a:pt x="813530" y="1453878"/>
                  </a:lnTo>
                  <a:lnTo>
                    <a:pt x="867224" y="1466000"/>
                  </a:lnTo>
                  <a:lnTo>
                    <a:pt x="922034" y="1476821"/>
                  </a:lnTo>
                  <a:lnTo>
                    <a:pt x="977900" y="1486307"/>
                  </a:lnTo>
                  <a:lnTo>
                    <a:pt x="1034762" y="1494425"/>
                  </a:lnTo>
                  <a:lnTo>
                    <a:pt x="1092563" y="1501143"/>
                  </a:lnTo>
                  <a:lnTo>
                    <a:pt x="1151244" y="1506425"/>
                  </a:lnTo>
                  <a:lnTo>
                    <a:pt x="1210745" y="1510240"/>
                  </a:lnTo>
                  <a:lnTo>
                    <a:pt x="1271009" y="1512553"/>
                  </a:lnTo>
                  <a:lnTo>
                    <a:pt x="1331976" y="1513331"/>
                  </a:lnTo>
                  <a:lnTo>
                    <a:pt x="1392942" y="1512553"/>
                  </a:lnTo>
                  <a:lnTo>
                    <a:pt x="1453206" y="1510240"/>
                  </a:lnTo>
                  <a:lnTo>
                    <a:pt x="1512707" y="1506425"/>
                  </a:lnTo>
                  <a:lnTo>
                    <a:pt x="1571388" y="1501143"/>
                  </a:lnTo>
                  <a:lnTo>
                    <a:pt x="1629189" y="1494425"/>
                  </a:lnTo>
                  <a:lnTo>
                    <a:pt x="1686052" y="1486307"/>
                  </a:lnTo>
                  <a:lnTo>
                    <a:pt x="1741917" y="1476821"/>
                  </a:lnTo>
                  <a:lnTo>
                    <a:pt x="1796727" y="1466000"/>
                  </a:lnTo>
                  <a:lnTo>
                    <a:pt x="1850421" y="1453878"/>
                  </a:lnTo>
                  <a:lnTo>
                    <a:pt x="1902942" y="1440488"/>
                  </a:lnTo>
                  <a:lnTo>
                    <a:pt x="1954231" y="1425864"/>
                  </a:lnTo>
                  <a:lnTo>
                    <a:pt x="2004229" y="1410038"/>
                  </a:lnTo>
                  <a:lnTo>
                    <a:pt x="2052876" y="1393045"/>
                  </a:lnTo>
                  <a:lnTo>
                    <a:pt x="2100115" y="1374918"/>
                  </a:lnTo>
                  <a:lnTo>
                    <a:pt x="2145887" y="1355689"/>
                  </a:lnTo>
                  <a:lnTo>
                    <a:pt x="2190132" y="1335394"/>
                  </a:lnTo>
                  <a:lnTo>
                    <a:pt x="2232792" y="1314063"/>
                  </a:lnTo>
                  <a:lnTo>
                    <a:pt x="2273808" y="1291732"/>
                  </a:lnTo>
                  <a:lnTo>
                    <a:pt x="2313121" y="1268434"/>
                  </a:lnTo>
                  <a:lnTo>
                    <a:pt x="2350672" y="1244201"/>
                  </a:lnTo>
                  <a:lnTo>
                    <a:pt x="2386404" y="1219068"/>
                  </a:lnTo>
                  <a:lnTo>
                    <a:pt x="2420256" y="1193067"/>
                  </a:lnTo>
                  <a:lnTo>
                    <a:pt x="2452170" y="1166232"/>
                  </a:lnTo>
                  <a:lnTo>
                    <a:pt x="2482088" y="1138597"/>
                  </a:lnTo>
                  <a:lnTo>
                    <a:pt x="2509949" y="1110194"/>
                  </a:lnTo>
                  <a:lnTo>
                    <a:pt x="2535697" y="1081057"/>
                  </a:lnTo>
                  <a:lnTo>
                    <a:pt x="2580614" y="1020716"/>
                  </a:lnTo>
                  <a:lnTo>
                    <a:pt x="2616369" y="957839"/>
                  </a:lnTo>
                  <a:lnTo>
                    <a:pt x="2642490" y="892693"/>
                  </a:lnTo>
                  <a:lnTo>
                    <a:pt x="2658508" y="825547"/>
                  </a:lnTo>
                  <a:lnTo>
                    <a:pt x="2663952" y="756665"/>
                  </a:lnTo>
                  <a:lnTo>
                    <a:pt x="2662581" y="722025"/>
                  </a:lnTo>
                  <a:lnTo>
                    <a:pt x="2651791" y="653977"/>
                  </a:lnTo>
                  <a:lnTo>
                    <a:pt x="2630663" y="587798"/>
                  </a:lnTo>
                  <a:lnTo>
                    <a:pt x="2599666" y="523754"/>
                  </a:lnTo>
                  <a:lnTo>
                    <a:pt x="2559272" y="462111"/>
                  </a:lnTo>
                  <a:lnTo>
                    <a:pt x="2509949" y="403137"/>
                  </a:lnTo>
                  <a:lnTo>
                    <a:pt x="2482087" y="374734"/>
                  </a:lnTo>
                  <a:lnTo>
                    <a:pt x="2452170" y="347099"/>
                  </a:lnTo>
                  <a:lnTo>
                    <a:pt x="2420256" y="320264"/>
                  </a:lnTo>
                  <a:lnTo>
                    <a:pt x="2386404" y="294263"/>
                  </a:lnTo>
                  <a:lnTo>
                    <a:pt x="2350672" y="269130"/>
                  </a:lnTo>
                  <a:lnTo>
                    <a:pt x="2313121" y="244897"/>
                  </a:lnTo>
                  <a:lnTo>
                    <a:pt x="2273807" y="221599"/>
                  </a:lnTo>
                  <a:lnTo>
                    <a:pt x="2232792" y="199268"/>
                  </a:lnTo>
                  <a:lnTo>
                    <a:pt x="2190132" y="177937"/>
                  </a:lnTo>
                  <a:lnTo>
                    <a:pt x="2145887" y="157642"/>
                  </a:lnTo>
                  <a:lnTo>
                    <a:pt x="2100115" y="138413"/>
                  </a:lnTo>
                  <a:lnTo>
                    <a:pt x="2052876" y="120286"/>
                  </a:lnTo>
                  <a:lnTo>
                    <a:pt x="2004229" y="103293"/>
                  </a:lnTo>
                  <a:lnTo>
                    <a:pt x="1954231" y="87467"/>
                  </a:lnTo>
                  <a:lnTo>
                    <a:pt x="1902942" y="72843"/>
                  </a:lnTo>
                  <a:lnTo>
                    <a:pt x="1850421" y="59453"/>
                  </a:lnTo>
                  <a:lnTo>
                    <a:pt x="1796727" y="47331"/>
                  </a:lnTo>
                  <a:lnTo>
                    <a:pt x="1741917" y="36510"/>
                  </a:lnTo>
                  <a:lnTo>
                    <a:pt x="1686051" y="27024"/>
                  </a:lnTo>
                  <a:lnTo>
                    <a:pt x="1629189" y="18906"/>
                  </a:lnTo>
                  <a:lnTo>
                    <a:pt x="1571388" y="12188"/>
                  </a:lnTo>
                  <a:lnTo>
                    <a:pt x="1512707" y="6906"/>
                  </a:lnTo>
                  <a:lnTo>
                    <a:pt x="1453206" y="3091"/>
                  </a:lnTo>
                  <a:lnTo>
                    <a:pt x="1392942" y="778"/>
                  </a:lnTo>
                  <a:lnTo>
                    <a:pt x="1331976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8500" y="3473196"/>
              <a:ext cx="2664460" cy="1513840"/>
            </a:xfrm>
            <a:custGeom>
              <a:avLst/>
              <a:gdLst/>
              <a:ahLst/>
              <a:cxnLst/>
              <a:rect l="l" t="t" r="r" b="b"/>
              <a:pathLst>
                <a:path w="2664460" h="1513839">
                  <a:moveTo>
                    <a:pt x="0" y="756665"/>
                  </a:moveTo>
                  <a:lnTo>
                    <a:pt x="5443" y="687784"/>
                  </a:lnTo>
                  <a:lnTo>
                    <a:pt x="21461" y="620638"/>
                  </a:lnTo>
                  <a:lnTo>
                    <a:pt x="47582" y="555492"/>
                  </a:lnTo>
                  <a:lnTo>
                    <a:pt x="83337" y="492615"/>
                  </a:lnTo>
                  <a:lnTo>
                    <a:pt x="128254" y="432274"/>
                  </a:lnTo>
                  <a:lnTo>
                    <a:pt x="154002" y="403137"/>
                  </a:lnTo>
                  <a:lnTo>
                    <a:pt x="181863" y="374734"/>
                  </a:lnTo>
                  <a:lnTo>
                    <a:pt x="211781" y="347099"/>
                  </a:lnTo>
                  <a:lnTo>
                    <a:pt x="243695" y="320264"/>
                  </a:lnTo>
                  <a:lnTo>
                    <a:pt x="277547" y="294263"/>
                  </a:lnTo>
                  <a:lnTo>
                    <a:pt x="313279" y="269130"/>
                  </a:lnTo>
                  <a:lnTo>
                    <a:pt x="350830" y="244897"/>
                  </a:lnTo>
                  <a:lnTo>
                    <a:pt x="390143" y="221599"/>
                  </a:lnTo>
                  <a:lnTo>
                    <a:pt x="431159" y="199268"/>
                  </a:lnTo>
                  <a:lnTo>
                    <a:pt x="473819" y="177937"/>
                  </a:lnTo>
                  <a:lnTo>
                    <a:pt x="518064" y="157642"/>
                  </a:lnTo>
                  <a:lnTo>
                    <a:pt x="563836" y="138413"/>
                  </a:lnTo>
                  <a:lnTo>
                    <a:pt x="611075" y="120286"/>
                  </a:lnTo>
                  <a:lnTo>
                    <a:pt x="659722" y="103293"/>
                  </a:lnTo>
                  <a:lnTo>
                    <a:pt x="709720" y="87467"/>
                  </a:lnTo>
                  <a:lnTo>
                    <a:pt x="761009" y="72843"/>
                  </a:lnTo>
                  <a:lnTo>
                    <a:pt x="813530" y="59453"/>
                  </a:lnTo>
                  <a:lnTo>
                    <a:pt x="867224" y="47331"/>
                  </a:lnTo>
                  <a:lnTo>
                    <a:pt x="922034" y="36510"/>
                  </a:lnTo>
                  <a:lnTo>
                    <a:pt x="977899" y="27024"/>
                  </a:lnTo>
                  <a:lnTo>
                    <a:pt x="1034762" y="18906"/>
                  </a:lnTo>
                  <a:lnTo>
                    <a:pt x="1092563" y="12188"/>
                  </a:lnTo>
                  <a:lnTo>
                    <a:pt x="1151244" y="6906"/>
                  </a:lnTo>
                  <a:lnTo>
                    <a:pt x="1210745" y="3091"/>
                  </a:lnTo>
                  <a:lnTo>
                    <a:pt x="1271009" y="778"/>
                  </a:lnTo>
                  <a:lnTo>
                    <a:pt x="1331976" y="0"/>
                  </a:lnTo>
                  <a:lnTo>
                    <a:pt x="1392942" y="778"/>
                  </a:lnTo>
                  <a:lnTo>
                    <a:pt x="1453206" y="3091"/>
                  </a:lnTo>
                  <a:lnTo>
                    <a:pt x="1512707" y="6906"/>
                  </a:lnTo>
                  <a:lnTo>
                    <a:pt x="1571388" y="12188"/>
                  </a:lnTo>
                  <a:lnTo>
                    <a:pt x="1629189" y="18906"/>
                  </a:lnTo>
                  <a:lnTo>
                    <a:pt x="1686051" y="27024"/>
                  </a:lnTo>
                  <a:lnTo>
                    <a:pt x="1741917" y="36510"/>
                  </a:lnTo>
                  <a:lnTo>
                    <a:pt x="1796727" y="47331"/>
                  </a:lnTo>
                  <a:lnTo>
                    <a:pt x="1850421" y="59453"/>
                  </a:lnTo>
                  <a:lnTo>
                    <a:pt x="1902942" y="72843"/>
                  </a:lnTo>
                  <a:lnTo>
                    <a:pt x="1954231" y="87467"/>
                  </a:lnTo>
                  <a:lnTo>
                    <a:pt x="2004229" y="103293"/>
                  </a:lnTo>
                  <a:lnTo>
                    <a:pt x="2052876" y="120286"/>
                  </a:lnTo>
                  <a:lnTo>
                    <a:pt x="2100115" y="138413"/>
                  </a:lnTo>
                  <a:lnTo>
                    <a:pt x="2145887" y="157642"/>
                  </a:lnTo>
                  <a:lnTo>
                    <a:pt x="2190132" y="177937"/>
                  </a:lnTo>
                  <a:lnTo>
                    <a:pt x="2232792" y="199268"/>
                  </a:lnTo>
                  <a:lnTo>
                    <a:pt x="2273807" y="221599"/>
                  </a:lnTo>
                  <a:lnTo>
                    <a:pt x="2313121" y="244897"/>
                  </a:lnTo>
                  <a:lnTo>
                    <a:pt x="2350672" y="269130"/>
                  </a:lnTo>
                  <a:lnTo>
                    <a:pt x="2386404" y="294263"/>
                  </a:lnTo>
                  <a:lnTo>
                    <a:pt x="2420256" y="320264"/>
                  </a:lnTo>
                  <a:lnTo>
                    <a:pt x="2452170" y="347099"/>
                  </a:lnTo>
                  <a:lnTo>
                    <a:pt x="2482087" y="374734"/>
                  </a:lnTo>
                  <a:lnTo>
                    <a:pt x="2509949" y="403137"/>
                  </a:lnTo>
                  <a:lnTo>
                    <a:pt x="2535697" y="432274"/>
                  </a:lnTo>
                  <a:lnTo>
                    <a:pt x="2580614" y="492615"/>
                  </a:lnTo>
                  <a:lnTo>
                    <a:pt x="2616369" y="555492"/>
                  </a:lnTo>
                  <a:lnTo>
                    <a:pt x="2642490" y="620638"/>
                  </a:lnTo>
                  <a:lnTo>
                    <a:pt x="2658508" y="687784"/>
                  </a:lnTo>
                  <a:lnTo>
                    <a:pt x="2663952" y="756665"/>
                  </a:lnTo>
                  <a:lnTo>
                    <a:pt x="2662581" y="791306"/>
                  </a:lnTo>
                  <a:lnTo>
                    <a:pt x="2651791" y="859354"/>
                  </a:lnTo>
                  <a:lnTo>
                    <a:pt x="2630663" y="925533"/>
                  </a:lnTo>
                  <a:lnTo>
                    <a:pt x="2599666" y="989577"/>
                  </a:lnTo>
                  <a:lnTo>
                    <a:pt x="2559272" y="1051220"/>
                  </a:lnTo>
                  <a:lnTo>
                    <a:pt x="2509949" y="1110194"/>
                  </a:lnTo>
                  <a:lnTo>
                    <a:pt x="2482088" y="1138597"/>
                  </a:lnTo>
                  <a:lnTo>
                    <a:pt x="2452170" y="1166232"/>
                  </a:lnTo>
                  <a:lnTo>
                    <a:pt x="2420256" y="1193067"/>
                  </a:lnTo>
                  <a:lnTo>
                    <a:pt x="2386404" y="1219068"/>
                  </a:lnTo>
                  <a:lnTo>
                    <a:pt x="2350672" y="1244201"/>
                  </a:lnTo>
                  <a:lnTo>
                    <a:pt x="2313121" y="1268434"/>
                  </a:lnTo>
                  <a:lnTo>
                    <a:pt x="2273808" y="1291732"/>
                  </a:lnTo>
                  <a:lnTo>
                    <a:pt x="2232792" y="1314063"/>
                  </a:lnTo>
                  <a:lnTo>
                    <a:pt x="2190132" y="1335394"/>
                  </a:lnTo>
                  <a:lnTo>
                    <a:pt x="2145887" y="1355689"/>
                  </a:lnTo>
                  <a:lnTo>
                    <a:pt x="2100115" y="1374918"/>
                  </a:lnTo>
                  <a:lnTo>
                    <a:pt x="2052876" y="1393045"/>
                  </a:lnTo>
                  <a:lnTo>
                    <a:pt x="2004229" y="1410038"/>
                  </a:lnTo>
                  <a:lnTo>
                    <a:pt x="1954231" y="1425864"/>
                  </a:lnTo>
                  <a:lnTo>
                    <a:pt x="1902942" y="1440488"/>
                  </a:lnTo>
                  <a:lnTo>
                    <a:pt x="1850421" y="1453878"/>
                  </a:lnTo>
                  <a:lnTo>
                    <a:pt x="1796727" y="1466000"/>
                  </a:lnTo>
                  <a:lnTo>
                    <a:pt x="1741917" y="1476821"/>
                  </a:lnTo>
                  <a:lnTo>
                    <a:pt x="1686052" y="1486307"/>
                  </a:lnTo>
                  <a:lnTo>
                    <a:pt x="1629189" y="1494425"/>
                  </a:lnTo>
                  <a:lnTo>
                    <a:pt x="1571388" y="1501143"/>
                  </a:lnTo>
                  <a:lnTo>
                    <a:pt x="1512707" y="1506425"/>
                  </a:lnTo>
                  <a:lnTo>
                    <a:pt x="1453206" y="1510240"/>
                  </a:lnTo>
                  <a:lnTo>
                    <a:pt x="1392942" y="1512553"/>
                  </a:lnTo>
                  <a:lnTo>
                    <a:pt x="1331976" y="1513331"/>
                  </a:lnTo>
                  <a:lnTo>
                    <a:pt x="1271009" y="1512553"/>
                  </a:lnTo>
                  <a:lnTo>
                    <a:pt x="1210745" y="1510240"/>
                  </a:lnTo>
                  <a:lnTo>
                    <a:pt x="1151244" y="1506425"/>
                  </a:lnTo>
                  <a:lnTo>
                    <a:pt x="1092563" y="1501143"/>
                  </a:lnTo>
                  <a:lnTo>
                    <a:pt x="1034762" y="1494425"/>
                  </a:lnTo>
                  <a:lnTo>
                    <a:pt x="977900" y="1486307"/>
                  </a:lnTo>
                  <a:lnTo>
                    <a:pt x="922034" y="1476821"/>
                  </a:lnTo>
                  <a:lnTo>
                    <a:pt x="867224" y="1466000"/>
                  </a:lnTo>
                  <a:lnTo>
                    <a:pt x="813530" y="1453878"/>
                  </a:lnTo>
                  <a:lnTo>
                    <a:pt x="761009" y="1440488"/>
                  </a:lnTo>
                  <a:lnTo>
                    <a:pt x="709720" y="1425864"/>
                  </a:lnTo>
                  <a:lnTo>
                    <a:pt x="659722" y="1410038"/>
                  </a:lnTo>
                  <a:lnTo>
                    <a:pt x="611075" y="1393045"/>
                  </a:lnTo>
                  <a:lnTo>
                    <a:pt x="563836" y="1374918"/>
                  </a:lnTo>
                  <a:lnTo>
                    <a:pt x="518064" y="1355689"/>
                  </a:lnTo>
                  <a:lnTo>
                    <a:pt x="473819" y="1335394"/>
                  </a:lnTo>
                  <a:lnTo>
                    <a:pt x="431159" y="1314063"/>
                  </a:lnTo>
                  <a:lnTo>
                    <a:pt x="390144" y="1291732"/>
                  </a:lnTo>
                  <a:lnTo>
                    <a:pt x="350830" y="1268434"/>
                  </a:lnTo>
                  <a:lnTo>
                    <a:pt x="313279" y="1244201"/>
                  </a:lnTo>
                  <a:lnTo>
                    <a:pt x="277547" y="1219068"/>
                  </a:lnTo>
                  <a:lnTo>
                    <a:pt x="243695" y="1193067"/>
                  </a:lnTo>
                  <a:lnTo>
                    <a:pt x="211781" y="1166232"/>
                  </a:lnTo>
                  <a:lnTo>
                    <a:pt x="181864" y="1138597"/>
                  </a:lnTo>
                  <a:lnTo>
                    <a:pt x="154002" y="1110194"/>
                  </a:lnTo>
                  <a:lnTo>
                    <a:pt x="128254" y="1081057"/>
                  </a:lnTo>
                  <a:lnTo>
                    <a:pt x="83337" y="1020716"/>
                  </a:lnTo>
                  <a:lnTo>
                    <a:pt x="47582" y="957839"/>
                  </a:lnTo>
                  <a:lnTo>
                    <a:pt x="21461" y="892693"/>
                  </a:lnTo>
                  <a:lnTo>
                    <a:pt x="5443" y="825547"/>
                  </a:lnTo>
                  <a:lnTo>
                    <a:pt x="0" y="75666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46601" y="4033773"/>
            <a:ext cx="1049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Verdana"/>
                <a:cs typeface="Verdana"/>
              </a:rPr>
              <a:t>I</a:t>
            </a:r>
            <a:r>
              <a:rPr sz="2400" b="1" spc="-10" dirty="0">
                <a:latin typeface="Verdana"/>
                <a:cs typeface="Verdana"/>
              </a:rPr>
              <a:t>n</a:t>
            </a:r>
            <a:r>
              <a:rPr sz="2400" b="1" spc="-5" dirty="0">
                <a:latin typeface="Verdana"/>
                <a:cs typeface="Verdana"/>
              </a:rPr>
              <a:t>sult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5907" y="4443984"/>
            <a:ext cx="3758565" cy="2032000"/>
            <a:chOff x="25907" y="4443984"/>
            <a:chExt cx="3758565" cy="203200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07" y="4443984"/>
              <a:ext cx="3683508" cy="19568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07" y="4482084"/>
              <a:ext cx="3683508" cy="195681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8203" y="4526280"/>
              <a:ext cx="3671570" cy="1945005"/>
            </a:xfrm>
            <a:custGeom>
              <a:avLst/>
              <a:gdLst/>
              <a:ahLst/>
              <a:cxnLst/>
              <a:rect l="l" t="t" r="r" b="b"/>
              <a:pathLst>
                <a:path w="3671570" h="1945004">
                  <a:moveTo>
                    <a:pt x="1835658" y="0"/>
                  </a:moveTo>
                  <a:lnTo>
                    <a:pt x="1773833" y="541"/>
                  </a:lnTo>
                  <a:lnTo>
                    <a:pt x="1712521" y="2153"/>
                  </a:lnTo>
                  <a:lnTo>
                    <a:pt x="1651752" y="4819"/>
                  </a:lnTo>
                  <a:lnTo>
                    <a:pt x="1591559" y="8521"/>
                  </a:lnTo>
                  <a:lnTo>
                    <a:pt x="1531975" y="13244"/>
                  </a:lnTo>
                  <a:lnTo>
                    <a:pt x="1473031" y="18970"/>
                  </a:lnTo>
                  <a:lnTo>
                    <a:pt x="1414759" y="25681"/>
                  </a:lnTo>
                  <a:lnTo>
                    <a:pt x="1357192" y="33361"/>
                  </a:lnTo>
                  <a:lnTo>
                    <a:pt x="1300361" y="41993"/>
                  </a:lnTo>
                  <a:lnTo>
                    <a:pt x="1244299" y="51559"/>
                  </a:lnTo>
                  <a:lnTo>
                    <a:pt x="1189039" y="62044"/>
                  </a:lnTo>
                  <a:lnTo>
                    <a:pt x="1134611" y="73429"/>
                  </a:lnTo>
                  <a:lnTo>
                    <a:pt x="1081048" y="85698"/>
                  </a:lnTo>
                  <a:lnTo>
                    <a:pt x="1028383" y="98833"/>
                  </a:lnTo>
                  <a:lnTo>
                    <a:pt x="976647" y="112818"/>
                  </a:lnTo>
                  <a:lnTo>
                    <a:pt x="925873" y="127636"/>
                  </a:lnTo>
                  <a:lnTo>
                    <a:pt x="876092" y="143269"/>
                  </a:lnTo>
                  <a:lnTo>
                    <a:pt x="827337" y="159701"/>
                  </a:lnTo>
                  <a:lnTo>
                    <a:pt x="779640" y="176914"/>
                  </a:lnTo>
                  <a:lnTo>
                    <a:pt x="733033" y="194892"/>
                  </a:lnTo>
                  <a:lnTo>
                    <a:pt x="687548" y="213617"/>
                  </a:lnTo>
                  <a:lnTo>
                    <a:pt x="643218" y="233073"/>
                  </a:lnTo>
                  <a:lnTo>
                    <a:pt x="600074" y="253242"/>
                  </a:lnTo>
                  <a:lnTo>
                    <a:pt x="558148" y="274108"/>
                  </a:lnTo>
                  <a:lnTo>
                    <a:pt x="517473" y="295653"/>
                  </a:lnTo>
                  <a:lnTo>
                    <a:pt x="478081" y="317861"/>
                  </a:lnTo>
                  <a:lnTo>
                    <a:pt x="440004" y="340714"/>
                  </a:lnTo>
                  <a:lnTo>
                    <a:pt x="403274" y="364196"/>
                  </a:lnTo>
                  <a:lnTo>
                    <a:pt x="367923" y="388288"/>
                  </a:lnTo>
                  <a:lnTo>
                    <a:pt x="333983" y="412975"/>
                  </a:lnTo>
                  <a:lnTo>
                    <a:pt x="301487" y="438240"/>
                  </a:lnTo>
                  <a:lnTo>
                    <a:pt x="270466" y="464064"/>
                  </a:lnTo>
                  <a:lnTo>
                    <a:pt x="240953" y="490432"/>
                  </a:lnTo>
                  <a:lnTo>
                    <a:pt x="212980" y="517326"/>
                  </a:lnTo>
                  <a:lnTo>
                    <a:pt x="161781" y="572625"/>
                  </a:lnTo>
                  <a:lnTo>
                    <a:pt x="117127" y="629825"/>
                  </a:lnTo>
                  <a:lnTo>
                    <a:pt x="79275" y="688789"/>
                  </a:lnTo>
                  <a:lnTo>
                    <a:pt x="48481" y="749381"/>
                  </a:lnTo>
                  <a:lnTo>
                    <a:pt x="25003" y="811466"/>
                  </a:lnTo>
                  <a:lnTo>
                    <a:pt x="9097" y="874906"/>
                  </a:lnTo>
                  <a:lnTo>
                    <a:pt x="1021" y="939566"/>
                  </a:lnTo>
                  <a:lnTo>
                    <a:pt x="0" y="972312"/>
                  </a:lnTo>
                  <a:lnTo>
                    <a:pt x="1021" y="1005059"/>
                  </a:lnTo>
                  <a:lnTo>
                    <a:pt x="9097" y="1069723"/>
                  </a:lnTo>
                  <a:lnTo>
                    <a:pt x="25003" y="1133167"/>
                  </a:lnTo>
                  <a:lnTo>
                    <a:pt x="48481" y="1195254"/>
                  </a:lnTo>
                  <a:lnTo>
                    <a:pt x="79275" y="1255848"/>
                  </a:lnTo>
                  <a:lnTo>
                    <a:pt x="117127" y="1314814"/>
                  </a:lnTo>
                  <a:lnTo>
                    <a:pt x="161781" y="1372014"/>
                  </a:lnTo>
                  <a:lnTo>
                    <a:pt x="212980" y="1427314"/>
                  </a:lnTo>
                  <a:lnTo>
                    <a:pt x="240953" y="1454208"/>
                  </a:lnTo>
                  <a:lnTo>
                    <a:pt x="270466" y="1480576"/>
                  </a:lnTo>
                  <a:lnTo>
                    <a:pt x="301487" y="1506400"/>
                  </a:lnTo>
                  <a:lnTo>
                    <a:pt x="333983" y="1531664"/>
                  </a:lnTo>
                  <a:lnTo>
                    <a:pt x="367923" y="1556351"/>
                  </a:lnTo>
                  <a:lnTo>
                    <a:pt x="403274" y="1580443"/>
                  </a:lnTo>
                  <a:lnTo>
                    <a:pt x="440004" y="1603924"/>
                  </a:lnTo>
                  <a:lnTo>
                    <a:pt x="478081" y="1626777"/>
                  </a:lnTo>
                  <a:lnTo>
                    <a:pt x="517473" y="1648984"/>
                  </a:lnTo>
                  <a:lnTo>
                    <a:pt x="558148" y="1670529"/>
                  </a:lnTo>
                  <a:lnTo>
                    <a:pt x="600074" y="1691394"/>
                  </a:lnTo>
                  <a:lnTo>
                    <a:pt x="643218" y="1711563"/>
                  </a:lnTo>
                  <a:lnTo>
                    <a:pt x="687548" y="1731018"/>
                  </a:lnTo>
                  <a:lnTo>
                    <a:pt x="733033" y="1749742"/>
                  </a:lnTo>
                  <a:lnTo>
                    <a:pt x="779640" y="1767720"/>
                  </a:lnTo>
                  <a:lnTo>
                    <a:pt x="827337" y="1784932"/>
                  </a:lnTo>
                  <a:lnTo>
                    <a:pt x="876092" y="1801363"/>
                  </a:lnTo>
                  <a:lnTo>
                    <a:pt x="925873" y="1816996"/>
                  </a:lnTo>
                  <a:lnTo>
                    <a:pt x="976647" y="1831813"/>
                  </a:lnTo>
                  <a:lnTo>
                    <a:pt x="1028383" y="1845797"/>
                  </a:lnTo>
                  <a:lnTo>
                    <a:pt x="1081048" y="1858931"/>
                  </a:lnTo>
                  <a:lnTo>
                    <a:pt x="1134611" y="1871199"/>
                  </a:lnTo>
                  <a:lnTo>
                    <a:pt x="1189039" y="1882584"/>
                  </a:lnTo>
                  <a:lnTo>
                    <a:pt x="1244299" y="1893067"/>
                  </a:lnTo>
                  <a:lnTo>
                    <a:pt x="1300361" y="1902633"/>
                  </a:lnTo>
                  <a:lnTo>
                    <a:pt x="1357192" y="1911265"/>
                  </a:lnTo>
                  <a:lnTo>
                    <a:pt x="1414759" y="1918944"/>
                  </a:lnTo>
                  <a:lnTo>
                    <a:pt x="1473031" y="1925655"/>
                  </a:lnTo>
                  <a:lnTo>
                    <a:pt x="1531975" y="1931380"/>
                  </a:lnTo>
                  <a:lnTo>
                    <a:pt x="1591559" y="1936102"/>
                  </a:lnTo>
                  <a:lnTo>
                    <a:pt x="1651752" y="1939805"/>
                  </a:lnTo>
                  <a:lnTo>
                    <a:pt x="1712521" y="1942471"/>
                  </a:lnTo>
                  <a:lnTo>
                    <a:pt x="1773833" y="1944082"/>
                  </a:lnTo>
                  <a:lnTo>
                    <a:pt x="1835658" y="1944624"/>
                  </a:lnTo>
                  <a:lnTo>
                    <a:pt x="1897484" y="1944082"/>
                  </a:lnTo>
                  <a:lnTo>
                    <a:pt x="1958799" y="1942471"/>
                  </a:lnTo>
                  <a:lnTo>
                    <a:pt x="2019569" y="1939805"/>
                  </a:lnTo>
                  <a:lnTo>
                    <a:pt x="2079764" y="1936102"/>
                  </a:lnTo>
                  <a:lnTo>
                    <a:pt x="2139350" y="1931380"/>
                  </a:lnTo>
                  <a:lnTo>
                    <a:pt x="2198295" y="1925655"/>
                  </a:lnTo>
                  <a:lnTo>
                    <a:pt x="2256568" y="1918944"/>
                  </a:lnTo>
                  <a:lnTo>
                    <a:pt x="2314136" y="1911265"/>
                  </a:lnTo>
                  <a:lnTo>
                    <a:pt x="2370968" y="1902633"/>
                  </a:lnTo>
                  <a:lnTo>
                    <a:pt x="2427030" y="1893067"/>
                  </a:lnTo>
                  <a:lnTo>
                    <a:pt x="2482292" y="1882584"/>
                  </a:lnTo>
                  <a:lnTo>
                    <a:pt x="2536720" y="1871199"/>
                  </a:lnTo>
                  <a:lnTo>
                    <a:pt x="2590283" y="1858931"/>
                  </a:lnTo>
                  <a:lnTo>
                    <a:pt x="2642949" y="1845797"/>
                  </a:lnTo>
                  <a:lnTo>
                    <a:pt x="2694685" y="1831813"/>
                  </a:lnTo>
                  <a:lnTo>
                    <a:pt x="2745459" y="1816996"/>
                  </a:lnTo>
                  <a:lnTo>
                    <a:pt x="2795240" y="1801363"/>
                  </a:lnTo>
                  <a:lnTo>
                    <a:pt x="2843995" y="1784932"/>
                  </a:lnTo>
                  <a:lnTo>
                    <a:pt x="2891692" y="1767720"/>
                  </a:lnTo>
                  <a:lnTo>
                    <a:pt x="2938298" y="1749742"/>
                  </a:lnTo>
                  <a:lnTo>
                    <a:pt x="2983783" y="1731018"/>
                  </a:lnTo>
                  <a:lnTo>
                    <a:pt x="3028113" y="1711563"/>
                  </a:lnTo>
                  <a:lnTo>
                    <a:pt x="3071256" y="1691394"/>
                  </a:lnTo>
                  <a:lnTo>
                    <a:pt x="3113181" y="1670529"/>
                  </a:lnTo>
                  <a:lnTo>
                    <a:pt x="3153856" y="1648984"/>
                  </a:lnTo>
                  <a:lnTo>
                    <a:pt x="3193247" y="1626777"/>
                  </a:lnTo>
                  <a:lnTo>
                    <a:pt x="3231324" y="1603924"/>
                  </a:lnTo>
                  <a:lnTo>
                    <a:pt x="3268053" y="1580443"/>
                  </a:lnTo>
                  <a:lnTo>
                    <a:pt x="3303403" y="1556351"/>
                  </a:lnTo>
                  <a:lnTo>
                    <a:pt x="3337342" y="1531664"/>
                  </a:lnTo>
                  <a:lnTo>
                    <a:pt x="3369838" y="1506400"/>
                  </a:lnTo>
                  <a:lnTo>
                    <a:pt x="3400858" y="1480576"/>
                  </a:lnTo>
                  <a:lnTo>
                    <a:pt x="3430370" y="1454208"/>
                  </a:lnTo>
                  <a:lnTo>
                    <a:pt x="3458343" y="1427314"/>
                  </a:lnTo>
                  <a:lnTo>
                    <a:pt x="3509540" y="1372014"/>
                  </a:lnTo>
                  <a:lnTo>
                    <a:pt x="3554192" y="1314814"/>
                  </a:lnTo>
                  <a:lnTo>
                    <a:pt x="3592044" y="1255848"/>
                  </a:lnTo>
                  <a:lnTo>
                    <a:pt x="3622836" y="1195254"/>
                  </a:lnTo>
                  <a:lnTo>
                    <a:pt x="3646314" y="1133167"/>
                  </a:lnTo>
                  <a:lnTo>
                    <a:pt x="3662218" y="1069723"/>
                  </a:lnTo>
                  <a:lnTo>
                    <a:pt x="3670294" y="1005059"/>
                  </a:lnTo>
                  <a:lnTo>
                    <a:pt x="3671316" y="972312"/>
                  </a:lnTo>
                  <a:lnTo>
                    <a:pt x="3670294" y="939566"/>
                  </a:lnTo>
                  <a:lnTo>
                    <a:pt x="3662218" y="874906"/>
                  </a:lnTo>
                  <a:lnTo>
                    <a:pt x="3646314" y="811466"/>
                  </a:lnTo>
                  <a:lnTo>
                    <a:pt x="3622836" y="749381"/>
                  </a:lnTo>
                  <a:lnTo>
                    <a:pt x="3592044" y="688789"/>
                  </a:lnTo>
                  <a:lnTo>
                    <a:pt x="3554192" y="629825"/>
                  </a:lnTo>
                  <a:lnTo>
                    <a:pt x="3509540" y="572625"/>
                  </a:lnTo>
                  <a:lnTo>
                    <a:pt x="3458343" y="517326"/>
                  </a:lnTo>
                  <a:lnTo>
                    <a:pt x="3430370" y="490432"/>
                  </a:lnTo>
                  <a:lnTo>
                    <a:pt x="3400858" y="464064"/>
                  </a:lnTo>
                  <a:lnTo>
                    <a:pt x="3369838" y="438240"/>
                  </a:lnTo>
                  <a:lnTo>
                    <a:pt x="3337342" y="412975"/>
                  </a:lnTo>
                  <a:lnTo>
                    <a:pt x="3303403" y="388288"/>
                  </a:lnTo>
                  <a:lnTo>
                    <a:pt x="3268053" y="364196"/>
                  </a:lnTo>
                  <a:lnTo>
                    <a:pt x="3231324" y="340714"/>
                  </a:lnTo>
                  <a:lnTo>
                    <a:pt x="3193247" y="317861"/>
                  </a:lnTo>
                  <a:lnTo>
                    <a:pt x="3153856" y="295653"/>
                  </a:lnTo>
                  <a:lnTo>
                    <a:pt x="3113181" y="274108"/>
                  </a:lnTo>
                  <a:lnTo>
                    <a:pt x="3071256" y="253242"/>
                  </a:lnTo>
                  <a:lnTo>
                    <a:pt x="3028113" y="233073"/>
                  </a:lnTo>
                  <a:lnTo>
                    <a:pt x="2983783" y="213617"/>
                  </a:lnTo>
                  <a:lnTo>
                    <a:pt x="2938298" y="194892"/>
                  </a:lnTo>
                  <a:lnTo>
                    <a:pt x="2891692" y="176914"/>
                  </a:lnTo>
                  <a:lnTo>
                    <a:pt x="2843995" y="159701"/>
                  </a:lnTo>
                  <a:lnTo>
                    <a:pt x="2795240" y="143269"/>
                  </a:lnTo>
                  <a:lnTo>
                    <a:pt x="2745459" y="127636"/>
                  </a:lnTo>
                  <a:lnTo>
                    <a:pt x="2694685" y="112818"/>
                  </a:lnTo>
                  <a:lnTo>
                    <a:pt x="2642949" y="98833"/>
                  </a:lnTo>
                  <a:lnTo>
                    <a:pt x="2590283" y="85698"/>
                  </a:lnTo>
                  <a:lnTo>
                    <a:pt x="2536720" y="73429"/>
                  </a:lnTo>
                  <a:lnTo>
                    <a:pt x="2482292" y="62044"/>
                  </a:lnTo>
                  <a:lnTo>
                    <a:pt x="2427030" y="51559"/>
                  </a:lnTo>
                  <a:lnTo>
                    <a:pt x="2370968" y="41993"/>
                  </a:lnTo>
                  <a:lnTo>
                    <a:pt x="2314136" y="33361"/>
                  </a:lnTo>
                  <a:lnTo>
                    <a:pt x="2256568" y="25681"/>
                  </a:lnTo>
                  <a:lnTo>
                    <a:pt x="2198295" y="18970"/>
                  </a:lnTo>
                  <a:lnTo>
                    <a:pt x="2139350" y="13244"/>
                  </a:lnTo>
                  <a:lnTo>
                    <a:pt x="2079764" y="8521"/>
                  </a:lnTo>
                  <a:lnTo>
                    <a:pt x="2019569" y="4819"/>
                  </a:lnTo>
                  <a:lnTo>
                    <a:pt x="1958799" y="2153"/>
                  </a:lnTo>
                  <a:lnTo>
                    <a:pt x="1897484" y="541"/>
                  </a:lnTo>
                  <a:lnTo>
                    <a:pt x="1835658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203" y="4526280"/>
              <a:ext cx="3671570" cy="1945005"/>
            </a:xfrm>
            <a:custGeom>
              <a:avLst/>
              <a:gdLst/>
              <a:ahLst/>
              <a:cxnLst/>
              <a:rect l="l" t="t" r="r" b="b"/>
              <a:pathLst>
                <a:path w="3671570" h="1945004">
                  <a:moveTo>
                    <a:pt x="0" y="972312"/>
                  </a:moveTo>
                  <a:lnTo>
                    <a:pt x="4064" y="907092"/>
                  </a:lnTo>
                  <a:lnTo>
                    <a:pt x="16087" y="843025"/>
                  </a:lnTo>
                  <a:lnTo>
                    <a:pt x="35811" y="780245"/>
                  </a:lnTo>
                  <a:lnTo>
                    <a:pt x="62979" y="718890"/>
                  </a:lnTo>
                  <a:lnTo>
                    <a:pt x="97334" y="659095"/>
                  </a:lnTo>
                  <a:lnTo>
                    <a:pt x="138620" y="600996"/>
                  </a:lnTo>
                  <a:lnTo>
                    <a:pt x="186578" y="544730"/>
                  </a:lnTo>
                  <a:lnTo>
                    <a:pt x="240953" y="490432"/>
                  </a:lnTo>
                  <a:lnTo>
                    <a:pt x="270466" y="464064"/>
                  </a:lnTo>
                  <a:lnTo>
                    <a:pt x="301487" y="438240"/>
                  </a:lnTo>
                  <a:lnTo>
                    <a:pt x="333983" y="412975"/>
                  </a:lnTo>
                  <a:lnTo>
                    <a:pt x="367923" y="388288"/>
                  </a:lnTo>
                  <a:lnTo>
                    <a:pt x="403274" y="364196"/>
                  </a:lnTo>
                  <a:lnTo>
                    <a:pt x="440004" y="340714"/>
                  </a:lnTo>
                  <a:lnTo>
                    <a:pt x="478081" y="317861"/>
                  </a:lnTo>
                  <a:lnTo>
                    <a:pt x="517473" y="295653"/>
                  </a:lnTo>
                  <a:lnTo>
                    <a:pt x="558148" y="274108"/>
                  </a:lnTo>
                  <a:lnTo>
                    <a:pt x="600074" y="253242"/>
                  </a:lnTo>
                  <a:lnTo>
                    <a:pt x="643218" y="233073"/>
                  </a:lnTo>
                  <a:lnTo>
                    <a:pt x="687548" y="213617"/>
                  </a:lnTo>
                  <a:lnTo>
                    <a:pt x="733033" y="194892"/>
                  </a:lnTo>
                  <a:lnTo>
                    <a:pt x="779640" y="176914"/>
                  </a:lnTo>
                  <a:lnTo>
                    <a:pt x="827337" y="159701"/>
                  </a:lnTo>
                  <a:lnTo>
                    <a:pt x="876092" y="143269"/>
                  </a:lnTo>
                  <a:lnTo>
                    <a:pt x="925873" y="127636"/>
                  </a:lnTo>
                  <a:lnTo>
                    <a:pt x="976647" y="112818"/>
                  </a:lnTo>
                  <a:lnTo>
                    <a:pt x="1028383" y="98833"/>
                  </a:lnTo>
                  <a:lnTo>
                    <a:pt x="1081048" y="85698"/>
                  </a:lnTo>
                  <a:lnTo>
                    <a:pt x="1134611" y="73429"/>
                  </a:lnTo>
                  <a:lnTo>
                    <a:pt x="1189039" y="62044"/>
                  </a:lnTo>
                  <a:lnTo>
                    <a:pt x="1244299" y="51559"/>
                  </a:lnTo>
                  <a:lnTo>
                    <a:pt x="1300361" y="41993"/>
                  </a:lnTo>
                  <a:lnTo>
                    <a:pt x="1357192" y="33361"/>
                  </a:lnTo>
                  <a:lnTo>
                    <a:pt x="1414759" y="25681"/>
                  </a:lnTo>
                  <a:lnTo>
                    <a:pt x="1473031" y="18970"/>
                  </a:lnTo>
                  <a:lnTo>
                    <a:pt x="1531975" y="13244"/>
                  </a:lnTo>
                  <a:lnTo>
                    <a:pt x="1591559" y="8521"/>
                  </a:lnTo>
                  <a:lnTo>
                    <a:pt x="1651752" y="4819"/>
                  </a:lnTo>
                  <a:lnTo>
                    <a:pt x="1712521" y="2153"/>
                  </a:lnTo>
                  <a:lnTo>
                    <a:pt x="1773833" y="541"/>
                  </a:lnTo>
                  <a:lnTo>
                    <a:pt x="1835658" y="0"/>
                  </a:lnTo>
                  <a:lnTo>
                    <a:pt x="1897484" y="541"/>
                  </a:lnTo>
                  <a:lnTo>
                    <a:pt x="1958799" y="2153"/>
                  </a:lnTo>
                  <a:lnTo>
                    <a:pt x="2019569" y="4819"/>
                  </a:lnTo>
                  <a:lnTo>
                    <a:pt x="2079764" y="8521"/>
                  </a:lnTo>
                  <a:lnTo>
                    <a:pt x="2139350" y="13244"/>
                  </a:lnTo>
                  <a:lnTo>
                    <a:pt x="2198295" y="18970"/>
                  </a:lnTo>
                  <a:lnTo>
                    <a:pt x="2256568" y="25681"/>
                  </a:lnTo>
                  <a:lnTo>
                    <a:pt x="2314136" y="33361"/>
                  </a:lnTo>
                  <a:lnTo>
                    <a:pt x="2370968" y="41993"/>
                  </a:lnTo>
                  <a:lnTo>
                    <a:pt x="2427030" y="51559"/>
                  </a:lnTo>
                  <a:lnTo>
                    <a:pt x="2482292" y="62044"/>
                  </a:lnTo>
                  <a:lnTo>
                    <a:pt x="2536720" y="73429"/>
                  </a:lnTo>
                  <a:lnTo>
                    <a:pt x="2590283" y="85698"/>
                  </a:lnTo>
                  <a:lnTo>
                    <a:pt x="2642949" y="98833"/>
                  </a:lnTo>
                  <a:lnTo>
                    <a:pt x="2694685" y="112818"/>
                  </a:lnTo>
                  <a:lnTo>
                    <a:pt x="2745459" y="127636"/>
                  </a:lnTo>
                  <a:lnTo>
                    <a:pt x="2795240" y="143269"/>
                  </a:lnTo>
                  <a:lnTo>
                    <a:pt x="2843995" y="159701"/>
                  </a:lnTo>
                  <a:lnTo>
                    <a:pt x="2891692" y="176914"/>
                  </a:lnTo>
                  <a:lnTo>
                    <a:pt x="2938298" y="194892"/>
                  </a:lnTo>
                  <a:lnTo>
                    <a:pt x="2983783" y="213617"/>
                  </a:lnTo>
                  <a:lnTo>
                    <a:pt x="3028113" y="233073"/>
                  </a:lnTo>
                  <a:lnTo>
                    <a:pt x="3071256" y="253242"/>
                  </a:lnTo>
                  <a:lnTo>
                    <a:pt x="3113181" y="274108"/>
                  </a:lnTo>
                  <a:lnTo>
                    <a:pt x="3153856" y="295653"/>
                  </a:lnTo>
                  <a:lnTo>
                    <a:pt x="3193247" y="317861"/>
                  </a:lnTo>
                  <a:lnTo>
                    <a:pt x="3231324" y="340714"/>
                  </a:lnTo>
                  <a:lnTo>
                    <a:pt x="3268053" y="364196"/>
                  </a:lnTo>
                  <a:lnTo>
                    <a:pt x="3303403" y="388288"/>
                  </a:lnTo>
                  <a:lnTo>
                    <a:pt x="3337342" y="412975"/>
                  </a:lnTo>
                  <a:lnTo>
                    <a:pt x="3369838" y="438240"/>
                  </a:lnTo>
                  <a:lnTo>
                    <a:pt x="3400858" y="464064"/>
                  </a:lnTo>
                  <a:lnTo>
                    <a:pt x="3430370" y="490432"/>
                  </a:lnTo>
                  <a:lnTo>
                    <a:pt x="3458343" y="517326"/>
                  </a:lnTo>
                  <a:lnTo>
                    <a:pt x="3509540" y="572625"/>
                  </a:lnTo>
                  <a:lnTo>
                    <a:pt x="3554192" y="629825"/>
                  </a:lnTo>
                  <a:lnTo>
                    <a:pt x="3592044" y="688789"/>
                  </a:lnTo>
                  <a:lnTo>
                    <a:pt x="3622836" y="749381"/>
                  </a:lnTo>
                  <a:lnTo>
                    <a:pt x="3646314" y="811466"/>
                  </a:lnTo>
                  <a:lnTo>
                    <a:pt x="3662218" y="874906"/>
                  </a:lnTo>
                  <a:lnTo>
                    <a:pt x="3670294" y="939566"/>
                  </a:lnTo>
                  <a:lnTo>
                    <a:pt x="3671316" y="972312"/>
                  </a:lnTo>
                  <a:lnTo>
                    <a:pt x="3670294" y="1005059"/>
                  </a:lnTo>
                  <a:lnTo>
                    <a:pt x="3662218" y="1069723"/>
                  </a:lnTo>
                  <a:lnTo>
                    <a:pt x="3646314" y="1133167"/>
                  </a:lnTo>
                  <a:lnTo>
                    <a:pt x="3622836" y="1195254"/>
                  </a:lnTo>
                  <a:lnTo>
                    <a:pt x="3592044" y="1255848"/>
                  </a:lnTo>
                  <a:lnTo>
                    <a:pt x="3554192" y="1314814"/>
                  </a:lnTo>
                  <a:lnTo>
                    <a:pt x="3509540" y="1372014"/>
                  </a:lnTo>
                  <a:lnTo>
                    <a:pt x="3458343" y="1427314"/>
                  </a:lnTo>
                  <a:lnTo>
                    <a:pt x="3430370" y="1454208"/>
                  </a:lnTo>
                  <a:lnTo>
                    <a:pt x="3400858" y="1480576"/>
                  </a:lnTo>
                  <a:lnTo>
                    <a:pt x="3369838" y="1506400"/>
                  </a:lnTo>
                  <a:lnTo>
                    <a:pt x="3337342" y="1531664"/>
                  </a:lnTo>
                  <a:lnTo>
                    <a:pt x="3303403" y="1556351"/>
                  </a:lnTo>
                  <a:lnTo>
                    <a:pt x="3268053" y="1580443"/>
                  </a:lnTo>
                  <a:lnTo>
                    <a:pt x="3231324" y="1603924"/>
                  </a:lnTo>
                  <a:lnTo>
                    <a:pt x="3193247" y="1626777"/>
                  </a:lnTo>
                  <a:lnTo>
                    <a:pt x="3153856" y="1648984"/>
                  </a:lnTo>
                  <a:lnTo>
                    <a:pt x="3113181" y="1670529"/>
                  </a:lnTo>
                  <a:lnTo>
                    <a:pt x="3071256" y="1691394"/>
                  </a:lnTo>
                  <a:lnTo>
                    <a:pt x="3028113" y="1711563"/>
                  </a:lnTo>
                  <a:lnTo>
                    <a:pt x="2983783" y="1731018"/>
                  </a:lnTo>
                  <a:lnTo>
                    <a:pt x="2938298" y="1749742"/>
                  </a:lnTo>
                  <a:lnTo>
                    <a:pt x="2891692" y="1767720"/>
                  </a:lnTo>
                  <a:lnTo>
                    <a:pt x="2843995" y="1784932"/>
                  </a:lnTo>
                  <a:lnTo>
                    <a:pt x="2795240" y="1801363"/>
                  </a:lnTo>
                  <a:lnTo>
                    <a:pt x="2745459" y="1816996"/>
                  </a:lnTo>
                  <a:lnTo>
                    <a:pt x="2694685" y="1831813"/>
                  </a:lnTo>
                  <a:lnTo>
                    <a:pt x="2642949" y="1845797"/>
                  </a:lnTo>
                  <a:lnTo>
                    <a:pt x="2590283" y="1858931"/>
                  </a:lnTo>
                  <a:lnTo>
                    <a:pt x="2536720" y="1871199"/>
                  </a:lnTo>
                  <a:lnTo>
                    <a:pt x="2482292" y="1882584"/>
                  </a:lnTo>
                  <a:lnTo>
                    <a:pt x="2427030" y="1893067"/>
                  </a:lnTo>
                  <a:lnTo>
                    <a:pt x="2370968" y="1902633"/>
                  </a:lnTo>
                  <a:lnTo>
                    <a:pt x="2314136" y="1911265"/>
                  </a:lnTo>
                  <a:lnTo>
                    <a:pt x="2256568" y="1918944"/>
                  </a:lnTo>
                  <a:lnTo>
                    <a:pt x="2198295" y="1925655"/>
                  </a:lnTo>
                  <a:lnTo>
                    <a:pt x="2139350" y="1931380"/>
                  </a:lnTo>
                  <a:lnTo>
                    <a:pt x="2079764" y="1936102"/>
                  </a:lnTo>
                  <a:lnTo>
                    <a:pt x="2019569" y="1939805"/>
                  </a:lnTo>
                  <a:lnTo>
                    <a:pt x="1958799" y="1942471"/>
                  </a:lnTo>
                  <a:lnTo>
                    <a:pt x="1897484" y="1944082"/>
                  </a:lnTo>
                  <a:lnTo>
                    <a:pt x="1835658" y="1944624"/>
                  </a:lnTo>
                  <a:lnTo>
                    <a:pt x="1773833" y="1944082"/>
                  </a:lnTo>
                  <a:lnTo>
                    <a:pt x="1712521" y="1942471"/>
                  </a:lnTo>
                  <a:lnTo>
                    <a:pt x="1651752" y="1939805"/>
                  </a:lnTo>
                  <a:lnTo>
                    <a:pt x="1591559" y="1936102"/>
                  </a:lnTo>
                  <a:lnTo>
                    <a:pt x="1531975" y="1931380"/>
                  </a:lnTo>
                  <a:lnTo>
                    <a:pt x="1473031" y="1925655"/>
                  </a:lnTo>
                  <a:lnTo>
                    <a:pt x="1414759" y="1918944"/>
                  </a:lnTo>
                  <a:lnTo>
                    <a:pt x="1357192" y="1911265"/>
                  </a:lnTo>
                  <a:lnTo>
                    <a:pt x="1300361" y="1902633"/>
                  </a:lnTo>
                  <a:lnTo>
                    <a:pt x="1244299" y="1893067"/>
                  </a:lnTo>
                  <a:lnTo>
                    <a:pt x="1189039" y="1882584"/>
                  </a:lnTo>
                  <a:lnTo>
                    <a:pt x="1134611" y="1871199"/>
                  </a:lnTo>
                  <a:lnTo>
                    <a:pt x="1081048" y="1858931"/>
                  </a:lnTo>
                  <a:lnTo>
                    <a:pt x="1028383" y="1845797"/>
                  </a:lnTo>
                  <a:lnTo>
                    <a:pt x="976647" y="1831813"/>
                  </a:lnTo>
                  <a:lnTo>
                    <a:pt x="925873" y="1816996"/>
                  </a:lnTo>
                  <a:lnTo>
                    <a:pt x="876092" y="1801363"/>
                  </a:lnTo>
                  <a:lnTo>
                    <a:pt x="827337" y="1784932"/>
                  </a:lnTo>
                  <a:lnTo>
                    <a:pt x="779640" y="1767720"/>
                  </a:lnTo>
                  <a:lnTo>
                    <a:pt x="733033" y="1749742"/>
                  </a:lnTo>
                  <a:lnTo>
                    <a:pt x="687548" y="1731018"/>
                  </a:lnTo>
                  <a:lnTo>
                    <a:pt x="643218" y="1711563"/>
                  </a:lnTo>
                  <a:lnTo>
                    <a:pt x="600074" y="1691394"/>
                  </a:lnTo>
                  <a:lnTo>
                    <a:pt x="558148" y="1670529"/>
                  </a:lnTo>
                  <a:lnTo>
                    <a:pt x="517473" y="1648984"/>
                  </a:lnTo>
                  <a:lnTo>
                    <a:pt x="478081" y="1626777"/>
                  </a:lnTo>
                  <a:lnTo>
                    <a:pt x="440004" y="1603924"/>
                  </a:lnTo>
                  <a:lnTo>
                    <a:pt x="403274" y="1580443"/>
                  </a:lnTo>
                  <a:lnTo>
                    <a:pt x="367923" y="1556351"/>
                  </a:lnTo>
                  <a:lnTo>
                    <a:pt x="333983" y="1531664"/>
                  </a:lnTo>
                  <a:lnTo>
                    <a:pt x="301487" y="1506400"/>
                  </a:lnTo>
                  <a:lnTo>
                    <a:pt x="270466" y="1480576"/>
                  </a:lnTo>
                  <a:lnTo>
                    <a:pt x="240953" y="1454208"/>
                  </a:lnTo>
                  <a:lnTo>
                    <a:pt x="212980" y="1427314"/>
                  </a:lnTo>
                  <a:lnTo>
                    <a:pt x="161781" y="1372014"/>
                  </a:lnTo>
                  <a:lnTo>
                    <a:pt x="117127" y="1314814"/>
                  </a:lnTo>
                  <a:lnTo>
                    <a:pt x="79275" y="1255848"/>
                  </a:lnTo>
                  <a:lnTo>
                    <a:pt x="48481" y="1195254"/>
                  </a:lnTo>
                  <a:lnTo>
                    <a:pt x="25003" y="1133167"/>
                  </a:lnTo>
                  <a:lnTo>
                    <a:pt x="9097" y="1069723"/>
                  </a:lnTo>
                  <a:lnTo>
                    <a:pt x="1021" y="1005059"/>
                  </a:lnTo>
                  <a:lnTo>
                    <a:pt x="0" y="9723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24611" y="5302707"/>
            <a:ext cx="2944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Verdana"/>
                <a:cs typeface="Verdana"/>
              </a:rPr>
              <a:t>Synkope/Kollaps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279135" y="4895088"/>
            <a:ext cx="3686810" cy="1815464"/>
            <a:chOff x="5279135" y="4895088"/>
            <a:chExt cx="3686810" cy="1815464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79135" y="4895088"/>
              <a:ext cx="3611879" cy="17404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17235" y="4933188"/>
              <a:ext cx="3611879" cy="174040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361431" y="4977384"/>
              <a:ext cx="3599815" cy="1728470"/>
            </a:xfrm>
            <a:custGeom>
              <a:avLst/>
              <a:gdLst/>
              <a:ahLst/>
              <a:cxnLst/>
              <a:rect l="l" t="t" r="r" b="b"/>
              <a:pathLst>
                <a:path w="3599815" h="1728470">
                  <a:moveTo>
                    <a:pt x="1799843" y="0"/>
                  </a:moveTo>
                  <a:lnTo>
                    <a:pt x="1736656" y="522"/>
                  </a:lnTo>
                  <a:lnTo>
                    <a:pt x="1674016" y="2078"/>
                  </a:lnTo>
                  <a:lnTo>
                    <a:pt x="1611959" y="4651"/>
                  </a:lnTo>
                  <a:lnTo>
                    <a:pt x="1550519" y="8223"/>
                  </a:lnTo>
                  <a:lnTo>
                    <a:pt x="1489734" y="12777"/>
                  </a:lnTo>
                  <a:lnTo>
                    <a:pt x="1429638" y="18296"/>
                  </a:lnTo>
                  <a:lnTo>
                    <a:pt x="1370268" y="24763"/>
                  </a:lnTo>
                  <a:lnTo>
                    <a:pt x="1311659" y="32161"/>
                  </a:lnTo>
                  <a:lnTo>
                    <a:pt x="1253846" y="40473"/>
                  </a:lnTo>
                  <a:lnTo>
                    <a:pt x="1196866" y="49681"/>
                  </a:lnTo>
                  <a:lnTo>
                    <a:pt x="1140755" y="59768"/>
                  </a:lnTo>
                  <a:lnTo>
                    <a:pt x="1085547" y="70718"/>
                  </a:lnTo>
                  <a:lnTo>
                    <a:pt x="1031278" y="82513"/>
                  </a:lnTo>
                  <a:lnTo>
                    <a:pt x="977985" y="95136"/>
                  </a:lnTo>
                  <a:lnTo>
                    <a:pt x="925702" y="108570"/>
                  </a:lnTo>
                  <a:lnTo>
                    <a:pt x="874466" y="122798"/>
                  </a:lnTo>
                  <a:lnTo>
                    <a:pt x="824313" y="137803"/>
                  </a:lnTo>
                  <a:lnTo>
                    <a:pt x="775277" y="153566"/>
                  </a:lnTo>
                  <a:lnTo>
                    <a:pt x="727396" y="170073"/>
                  </a:lnTo>
                  <a:lnTo>
                    <a:pt x="680703" y="187304"/>
                  </a:lnTo>
                  <a:lnTo>
                    <a:pt x="635236" y="205244"/>
                  </a:lnTo>
                  <a:lnTo>
                    <a:pt x="591029" y="223875"/>
                  </a:lnTo>
                  <a:lnTo>
                    <a:pt x="548118" y="243179"/>
                  </a:lnTo>
                  <a:lnTo>
                    <a:pt x="506540" y="263140"/>
                  </a:lnTo>
                  <a:lnTo>
                    <a:pt x="466330" y="283741"/>
                  </a:lnTo>
                  <a:lnTo>
                    <a:pt x="427523" y="304965"/>
                  </a:lnTo>
                  <a:lnTo>
                    <a:pt x="390155" y="326793"/>
                  </a:lnTo>
                  <a:lnTo>
                    <a:pt x="354263" y="349210"/>
                  </a:lnTo>
                  <a:lnTo>
                    <a:pt x="319880" y="372198"/>
                  </a:lnTo>
                  <a:lnTo>
                    <a:pt x="287045" y="395740"/>
                  </a:lnTo>
                  <a:lnTo>
                    <a:pt x="255791" y="419819"/>
                  </a:lnTo>
                  <a:lnTo>
                    <a:pt x="226154" y="444417"/>
                  </a:lnTo>
                  <a:lnTo>
                    <a:pt x="171878" y="495104"/>
                  </a:lnTo>
                  <a:lnTo>
                    <a:pt x="124500" y="547665"/>
                  </a:lnTo>
                  <a:lnTo>
                    <a:pt x="84306" y="601962"/>
                  </a:lnTo>
                  <a:lnTo>
                    <a:pt x="51583" y="657858"/>
                  </a:lnTo>
                  <a:lnTo>
                    <a:pt x="26615" y="715216"/>
                  </a:lnTo>
                  <a:lnTo>
                    <a:pt x="9688" y="773898"/>
                  </a:lnTo>
                  <a:lnTo>
                    <a:pt x="1088" y="833769"/>
                  </a:lnTo>
                  <a:lnTo>
                    <a:pt x="0" y="864108"/>
                  </a:lnTo>
                  <a:lnTo>
                    <a:pt x="1088" y="894443"/>
                  </a:lnTo>
                  <a:lnTo>
                    <a:pt x="9688" y="954310"/>
                  </a:lnTo>
                  <a:lnTo>
                    <a:pt x="26615" y="1012990"/>
                  </a:lnTo>
                  <a:lnTo>
                    <a:pt x="51583" y="1070345"/>
                  </a:lnTo>
                  <a:lnTo>
                    <a:pt x="84306" y="1126239"/>
                  </a:lnTo>
                  <a:lnTo>
                    <a:pt x="124500" y="1180534"/>
                  </a:lnTo>
                  <a:lnTo>
                    <a:pt x="171878" y="1233094"/>
                  </a:lnTo>
                  <a:lnTo>
                    <a:pt x="226154" y="1283781"/>
                  </a:lnTo>
                  <a:lnTo>
                    <a:pt x="255791" y="1308379"/>
                  </a:lnTo>
                  <a:lnTo>
                    <a:pt x="287045" y="1332458"/>
                  </a:lnTo>
                  <a:lnTo>
                    <a:pt x="319880" y="1356000"/>
                  </a:lnTo>
                  <a:lnTo>
                    <a:pt x="354263" y="1378988"/>
                  </a:lnTo>
                  <a:lnTo>
                    <a:pt x="390155" y="1401406"/>
                  </a:lnTo>
                  <a:lnTo>
                    <a:pt x="427523" y="1423235"/>
                  </a:lnTo>
                  <a:lnTo>
                    <a:pt x="466330" y="1444459"/>
                  </a:lnTo>
                  <a:lnTo>
                    <a:pt x="506540" y="1465060"/>
                  </a:lnTo>
                  <a:lnTo>
                    <a:pt x="548118" y="1485022"/>
                  </a:lnTo>
                  <a:lnTo>
                    <a:pt x="591029" y="1504327"/>
                  </a:lnTo>
                  <a:lnTo>
                    <a:pt x="635236" y="1522958"/>
                  </a:lnTo>
                  <a:lnTo>
                    <a:pt x="680703" y="1540899"/>
                  </a:lnTo>
                  <a:lnTo>
                    <a:pt x="727396" y="1558131"/>
                  </a:lnTo>
                  <a:lnTo>
                    <a:pt x="775277" y="1574638"/>
                  </a:lnTo>
                  <a:lnTo>
                    <a:pt x="824313" y="1590403"/>
                  </a:lnTo>
                  <a:lnTo>
                    <a:pt x="874466" y="1605408"/>
                  </a:lnTo>
                  <a:lnTo>
                    <a:pt x="925702" y="1619637"/>
                  </a:lnTo>
                  <a:lnTo>
                    <a:pt x="977985" y="1633072"/>
                  </a:lnTo>
                  <a:lnTo>
                    <a:pt x="1031278" y="1645695"/>
                  </a:lnTo>
                  <a:lnTo>
                    <a:pt x="1085547" y="1657491"/>
                  </a:lnTo>
                  <a:lnTo>
                    <a:pt x="1140755" y="1668442"/>
                  </a:lnTo>
                  <a:lnTo>
                    <a:pt x="1196866" y="1678530"/>
                  </a:lnTo>
                  <a:lnTo>
                    <a:pt x="1253846" y="1687739"/>
                  </a:lnTo>
                  <a:lnTo>
                    <a:pt x="1311659" y="1696051"/>
                  </a:lnTo>
                  <a:lnTo>
                    <a:pt x="1370268" y="1703450"/>
                  </a:lnTo>
                  <a:lnTo>
                    <a:pt x="1429638" y="1709918"/>
                  </a:lnTo>
                  <a:lnTo>
                    <a:pt x="1489734" y="1715437"/>
                  </a:lnTo>
                  <a:lnTo>
                    <a:pt x="1550519" y="1719992"/>
                  </a:lnTo>
                  <a:lnTo>
                    <a:pt x="1611959" y="1723564"/>
                  </a:lnTo>
                  <a:lnTo>
                    <a:pt x="1674016" y="1726137"/>
                  </a:lnTo>
                  <a:lnTo>
                    <a:pt x="1736656" y="1727693"/>
                  </a:lnTo>
                  <a:lnTo>
                    <a:pt x="1799843" y="1728216"/>
                  </a:lnTo>
                  <a:lnTo>
                    <a:pt x="1863031" y="1727693"/>
                  </a:lnTo>
                  <a:lnTo>
                    <a:pt x="1925671" y="1726137"/>
                  </a:lnTo>
                  <a:lnTo>
                    <a:pt x="1987728" y="1723564"/>
                  </a:lnTo>
                  <a:lnTo>
                    <a:pt x="2049168" y="1719992"/>
                  </a:lnTo>
                  <a:lnTo>
                    <a:pt x="2109953" y="1715437"/>
                  </a:lnTo>
                  <a:lnTo>
                    <a:pt x="2170049" y="1709918"/>
                  </a:lnTo>
                  <a:lnTo>
                    <a:pt x="2229419" y="1703450"/>
                  </a:lnTo>
                  <a:lnTo>
                    <a:pt x="2288028" y="1696051"/>
                  </a:lnTo>
                  <a:lnTo>
                    <a:pt x="2345841" y="1687739"/>
                  </a:lnTo>
                  <a:lnTo>
                    <a:pt x="2402821" y="1678530"/>
                  </a:lnTo>
                  <a:lnTo>
                    <a:pt x="2458932" y="1668442"/>
                  </a:lnTo>
                  <a:lnTo>
                    <a:pt x="2514140" y="1657491"/>
                  </a:lnTo>
                  <a:lnTo>
                    <a:pt x="2568409" y="1645695"/>
                  </a:lnTo>
                  <a:lnTo>
                    <a:pt x="2621702" y="1633072"/>
                  </a:lnTo>
                  <a:lnTo>
                    <a:pt x="2673985" y="1619637"/>
                  </a:lnTo>
                  <a:lnTo>
                    <a:pt x="2725221" y="1605408"/>
                  </a:lnTo>
                  <a:lnTo>
                    <a:pt x="2775374" y="1590403"/>
                  </a:lnTo>
                  <a:lnTo>
                    <a:pt x="2824410" y="1574638"/>
                  </a:lnTo>
                  <a:lnTo>
                    <a:pt x="2872291" y="1558131"/>
                  </a:lnTo>
                  <a:lnTo>
                    <a:pt x="2918984" y="1540899"/>
                  </a:lnTo>
                  <a:lnTo>
                    <a:pt x="2964451" y="1522958"/>
                  </a:lnTo>
                  <a:lnTo>
                    <a:pt x="3008658" y="1504327"/>
                  </a:lnTo>
                  <a:lnTo>
                    <a:pt x="3051569" y="1485022"/>
                  </a:lnTo>
                  <a:lnTo>
                    <a:pt x="3093147" y="1465060"/>
                  </a:lnTo>
                  <a:lnTo>
                    <a:pt x="3133357" y="1444459"/>
                  </a:lnTo>
                  <a:lnTo>
                    <a:pt x="3172164" y="1423235"/>
                  </a:lnTo>
                  <a:lnTo>
                    <a:pt x="3209532" y="1401406"/>
                  </a:lnTo>
                  <a:lnTo>
                    <a:pt x="3245424" y="1378988"/>
                  </a:lnTo>
                  <a:lnTo>
                    <a:pt x="3279807" y="1356000"/>
                  </a:lnTo>
                  <a:lnTo>
                    <a:pt x="3312642" y="1332458"/>
                  </a:lnTo>
                  <a:lnTo>
                    <a:pt x="3343896" y="1308379"/>
                  </a:lnTo>
                  <a:lnTo>
                    <a:pt x="3373533" y="1283781"/>
                  </a:lnTo>
                  <a:lnTo>
                    <a:pt x="3427809" y="1233094"/>
                  </a:lnTo>
                  <a:lnTo>
                    <a:pt x="3475187" y="1180534"/>
                  </a:lnTo>
                  <a:lnTo>
                    <a:pt x="3515381" y="1126239"/>
                  </a:lnTo>
                  <a:lnTo>
                    <a:pt x="3548104" y="1070345"/>
                  </a:lnTo>
                  <a:lnTo>
                    <a:pt x="3573072" y="1012990"/>
                  </a:lnTo>
                  <a:lnTo>
                    <a:pt x="3589999" y="954310"/>
                  </a:lnTo>
                  <a:lnTo>
                    <a:pt x="3598599" y="894443"/>
                  </a:lnTo>
                  <a:lnTo>
                    <a:pt x="3599688" y="864108"/>
                  </a:lnTo>
                  <a:lnTo>
                    <a:pt x="3598599" y="833769"/>
                  </a:lnTo>
                  <a:lnTo>
                    <a:pt x="3589999" y="773898"/>
                  </a:lnTo>
                  <a:lnTo>
                    <a:pt x="3573072" y="715216"/>
                  </a:lnTo>
                  <a:lnTo>
                    <a:pt x="3548104" y="657858"/>
                  </a:lnTo>
                  <a:lnTo>
                    <a:pt x="3515381" y="601962"/>
                  </a:lnTo>
                  <a:lnTo>
                    <a:pt x="3475187" y="547665"/>
                  </a:lnTo>
                  <a:lnTo>
                    <a:pt x="3427809" y="495104"/>
                  </a:lnTo>
                  <a:lnTo>
                    <a:pt x="3373533" y="444417"/>
                  </a:lnTo>
                  <a:lnTo>
                    <a:pt x="3343896" y="419819"/>
                  </a:lnTo>
                  <a:lnTo>
                    <a:pt x="3312642" y="395740"/>
                  </a:lnTo>
                  <a:lnTo>
                    <a:pt x="3279807" y="372198"/>
                  </a:lnTo>
                  <a:lnTo>
                    <a:pt x="3245424" y="349210"/>
                  </a:lnTo>
                  <a:lnTo>
                    <a:pt x="3209532" y="326793"/>
                  </a:lnTo>
                  <a:lnTo>
                    <a:pt x="3172164" y="304965"/>
                  </a:lnTo>
                  <a:lnTo>
                    <a:pt x="3133357" y="283741"/>
                  </a:lnTo>
                  <a:lnTo>
                    <a:pt x="3093147" y="263140"/>
                  </a:lnTo>
                  <a:lnTo>
                    <a:pt x="3051569" y="243179"/>
                  </a:lnTo>
                  <a:lnTo>
                    <a:pt x="3008658" y="223875"/>
                  </a:lnTo>
                  <a:lnTo>
                    <a:pt x="2964451" y="205244"/>
                  </a:lnTo>
                  <a:lnTo>
                    <a:pt x="2918984" y="187304"/>
                  </a:lnTo>
                  <a:lnTo>
                    <a:pt x="2872291" y="170073"/>
                  </a:lnTo>
                  <a:lnTo>
                    <a:pt x="2824410" y="153566"/>
                  </a:lnTo>
                  <a:lnTo>
                    <a:pt x="2775374" y="137803"/>
                  </a:lnTo>
                  <a:lnTo>
                    <a:pt x="2725221" y="122798"/>
                  </a:lnTo>
                  <a:lnTo>
                    <a:pt x="2673985" y="108570"/>
                  </a:lnTo>
                  <a:lnTo>
                    <a:pt x="2621702" y="95136"/>
                  </a:lnTo>
                  <a:lnTo>
                    <a:pt x="2568409" y="82513"/>
                  </a:lnTo>
                  <a:lnTo>
                    <a:pt x="2514140" y="70718"/>
                  </a:lnTo>
                  <a:lnTo>
                    <a:pt x="2458932" y="59768"/>
                  </a:lnTo>
                  <a:lnTo>
                    <a:pt x="2402821" y="49681"/>
                  </a:lnTo>
                  <a:lnTo>
                    <a:pt x="2345841" y="40473"/>
                  </a:lnTo>
                  <a:lnTo>
                    <a:pt x="2288028" y="32161"/>
                  </a:lnTo>
                  <a:lnTo>
                    <a:pt x="2229419" y="24763"/>
                  </a:lnTo>
                  <a:lnTo>
                    <a:pt x="2170049" y="18296"/>
                  </a:lnTo>
                  <a:lnTo>
                    <a:pt x="2109953" y="12777"/>
                  </a:lnTo>
                  <a:lnTo>
                    <a:pt x="2049168" y="8223"/>
                  </a:lnTo>
                  <a:lnTo>
                    <a:pt x="1987728" y="4651"/>
                  </a:lnTo>
                  <a:lnTo>
                    <a:pt x="1925671" y="2078"/>
                  </a:lnTo>
                  <a:lnTo>
                    <a:pt x="1863031" y="522"/>
                  </a:lnTo>
                  <a:lnTo>
                    <a:pt x="1799843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61431" y="4977384"/>
              <a:ext cx="3599815" cy="1728470"/>
            </a:xfrm>
            <a:custGeom>
              <a:avLst/>
              <a:gdLst/>
              <a:ahLst/>
              <a:cxnLst/>
              <a:rect l="l" t="t" r="r" b="b"/>
              <a:pathLst>
                <a:path w="3599815" h="1728470">
                  <a:moveTo>
                    <a:pt x="0" y="864108"/>
                  </a:moveTo>
                  <a:lnTo>
                    <a:pt x="4329" y="803694"/>
                  </a:lnTo>
                  <a:lnTo>
                    <a:pt x="17129" y="744400"/>
                  </a:lnTo>
                  <a:lnTo>
                    <a:pt x="38112" y="686362"/>
                  </a:lnTo>
                  <a:lnTo>
                    <a:pt x="66993" y="629718"/>
                  </a:lnTo>
                  <a:lnTo>
                    <a:pt x="103487" y="574605"/>
                  </a:lnTo>
                  <a:lnTo>
                    <a:pt x="147308" y="521159"/>
                  </a:lnTo>
                  <a:lnTo>
                    <a:pt x="198171" y="469518"/>
                  </a:lnTo>
                  <a:lnTo>
                    <a:pt x="255791" y="419819"/>
                  </a:lnTo>
                  <a:lnTo>
                    <a:pt x="287045" y="395740"/>
                  </a:lnTo>
                  <a:lnTo>
                    <a:pt x="319880" y="372198"/>
                  </a:lnTo>
                  <a:lnTo>
                    <a:pt x="354263" y="349210"/>
                  </a:lnTo>
                  <a:lnTo>
                    <a:pt x="390155" y="326793"/>
                  </a:lnTo>
                  <a:lnTo>
                    <a:pt x="427523" y="304965"/>
                  </a:lnTo>
                  <a:lnTo>
                    <a:pt x="466330" y="283741"/>
                  </a:lnTo>
                  <a:lnTo>
                    <a:pt x="506540" y="263140"/>
                  </a:lnTo>
                  <a:lnTo>
                    <a:pt x="548118" y="243179"/>
                  </a:lnTo>
                  <a:lnTo>
                    <a:pt x="591029" y="223875"/>
                  </a:lnTo>
                  <a:lnTo>
                    <a:pt x="635236" y="205244"/>
                  </a:lnTo>
                  <a:lnTo>
                    <a:pt x="680703" y="187304"/>
                  </a:lnTo>
                  <a:lnTo>
                    <a:pt x="727396" y="170073"/>
                  </a:lnTo>
                  <a:lnTo>
                    <a:pt x="775277" y="153566"/>
                  </a:lnTo>
                  <a:lnTo>
                    <a:pt x="824313" y="137803"/>
                  </a:lnTo>
                  <a:lnTo>
                    <a:pt x="874466" y="122798"/>
                  </a:lnTo>
                  <a:lnTo>
                    <a:pt x="925702" y="108570"/>
                  </a:lnTo>
                  <a:lnTo>
                    <a:pt x="977985" y="95136"/>
                  </a:lnTo>
                  <a:lnTo>
                    <a:pt x="1031278" y="82513"/>
                  </a:lnTo>
                  <a:lnTo>
                    <a:pt x="1085547" y="70718"/>
                  </a:lnTo>
                  <a:lnTo>
                    <a:pt x="1140755" y="59768"/>
                  </a:lnTo>
                  <a:lnTo>
                    <a:pt x="1196866" y="49681"/>
                  </a:lnTo>
                  <a:lnTo>
                    <a:pt x="1253846" y="40473"/>
                  </a:lnTo>
                  <a:lnTo>
                    <a:pt x="1311659" y="32161"/>
                  </a:lnTo>
                  <a:lnTo>
                    <a:pt x="1370268" y="24763"/>
                  </a:lnTo>
                  <a:lnTo>
                    <a:pt x="1429638" y="18296"/>
                  </a:lnTo>
                  <a:lnTo>
                    <a:pt x="1489734" y="12777"/>
                  </a:lnTo>
                  <a:lnTo>
                    <a:pt x="1550519" y="8223"/>
                  </a:lnTo>
                  <a:lnTo>
                    <a:pt x="1611959" y="4651"/>
                  </a:lnTo>
                  <a:lnTo>
                    <a:pt x="1674016" y="2078"/>
                  </a:lnTo>
                  <a:lnTo>
                    <a:pt x="1736656" y="522"/>
                  </a:lnTo>
                  <a:lnTo>
                    <a:pt x="1799843" y="0"/>
                  </a:lnTo>
                  <a:lnTo>
                    <a:pt x="1863031" y="522"/>
                  </a:lnTo>
                  <a:lnTo>
                    <a:pt x="1925671" y="2078"/>
                  </a:lnTo>
                  <a:lnTo>
                    <a:pt x="1987728" y="4651"/>
                  </a:lnTo>
                  <a:lnTo>
                    <a:pt x="2049168" y="8223"/>
                  </a:lnTo>
                  <a:lnTo>
                    <a:pt x="2109953" y="12777"/>
                  </a:lnTo>
                  <a:lnTo>
                    <a:pt x="2170049" y="18296"/>
                  </a:lnTo>
                  <a:lnTo>
                    <a:pt x="2229419" y="24763"/>
                  </a:lnTo>
                  <a:lnTo>
                    <a:pt x="2288028" y="32161"/>
                  </a:lnTo>
                  <a:lnTo>
                    <a:pt x="2345841" y="40473"/>
                  </a:lnTo>
                  <a:lnTo>
                    <a:pt x="2402821" y="49681"/>
                  </a:lnTo>
                  <a:lnTo>
                    <a:pt x="2458932" y="59768"/>
                  </a:lnTo>
                  <a:lnTo>
                    <a:pt x="2514140" y="70718"/>
                  </a:lnTo>
                  <a:lnTo>
                    <a:pt x="2568409" y="82513"/>
                  </a:lnTo>
                  <a:lnTo>
                    <a:pt x="2621702" y="95136"/>
                  </a:lnTo>
                  <a:lnTo>
                    <a:pt x="2673985" y="108570"/>
                  </a:lnTo>
                  <a:lnTo>
                    <a:pt x="2725221" y="122798"/>
                  </a:lnTo>
                  <a:lnTo>
                    <a:pt x="2775374" y="137803"/>
                  </a:lnTo>
                  <a:lnTo>
                    <a:pt x="2824410" y="153566"/>
                  </a:lnTo>
                  <a:lnTo>
                    <a:pt x="2872291" y="170073"/>
                  </a:lnTo>
                  <a:lnTo>
                    <a:pt x="2918984" y="187304"/>
                  </a:lnTo>
                  <a:lnTo>
                    <a:pt x="2964451" y="205244"/>
                  </a:lnTo>
                  <a:lnTo>
                    <a:pt x="3008658" y="223875"/>
                  </a:lnTo>
                  <a:lnTo>
                    <a:pt x="3051569" y="243179"/>
                  </a:lnTo>
                  <a:lnTo>
                    <a:pt x="3093147" y="263140"/>
                  </a:lnTo>
                  <a:lnTo>
                    <a:pt x="3133357" y="283741"/>
                  </a:lnTo>
                  <a:lnTo>
                    <a:pt x="3172164" y="304965"/>
                  </a:lnTo>
                  <a:lnTo>
                    <a:pt x="3209532" y="326793"/>
                  </a:lnTo>
                  <a:lnTo>
                    <a:pt x="3245424" y="349210"/>
                  </a:lnTo>
                  <a:lnTo>
                    <a:pt x="3279807" y="372198"/>
                  </a:lnTo>
                  <a:lnTo>
                    <a:pt x="3312642" y="395740"/>
                  </a:lnTo>
                  <a:lnTo>
                    <a:pt x="3343896" y="419819"/>
                  </a:lnTo>
                  <a:lnTo>
                    <a:pt x="3373533" y="444417"/>
                  </a:lnTo>
                  <a:lnTo>
                    <a:pt x="3427809" y="495104"/>
                  </a:lnTo>
                  <a:lnTo>
                    <a:pt x="3475187" y="547665"/>
                  </a:lnTo>
                  <a:lnTo>
                    <a:pt x="3515381" y="601962"/>
                  </a:lnTo>
                  <a:lnTo>
                    <a:pt x="3548104" y="657858"/>
                  </a:lnTo>
                  <a:lnTo>
                    <a:pt x="3573072" y="715216"/>
                  </a:lnTo>
                  <a:lnTo>
                    <a:pt x="3589999" y="773898"/>
                  </a:lnTo>
                  <a:lnTo>
                    <a:pt x="3598599" y="833769"/>
                  </a:lnTo>
                  <a:lnTo>
                    <a:pt x="3599688" y="864108"/>
                  </a:lnTo>
                  <a:lnTo>
                    <a:pt x="3598599" y="894443"/>
                  </a:lnTo>
                  <a:lnTo>
                    <a:pt x="3589999" y="954310"/>
                  </a:lnTo>
                  <a:lnTo>
                    <a:pt x="3573072" y="1012990"/>
                  </a:lnTo>
                  <a:lnTo>
                    <a:pt x="3548104" y="1070345"/>
                  </a:lnTo>
                  <a:lnTo>
                    <a:pt x="3515381" y="1126239"/>
                  </a:lnTo>
                  <a:lnTo>
                    <a:pt x="3475187" y="1180534"/>
                  </a:lnTo>
                  <a:lnTo>
                    <a:pt x="3427809" y="1233094"/>
                  </a:lnTo>
                  <a:lnTo>
                    <a:pt x="3373533" y="1283781"/>
                  </a:lnTo>
                  <a:lnTo>
                    <a:pt x="3343896" y="1308379"/>
                  </a:lnTo>
                  <a:lnTo>
                    <a:pt x="3312642" y="1332458"/>
                  </a:lnTo>
                  <a:lnTo>
                    <a:pt x="3279807" y="1356000"/>
                  </a:lnTo>
                  <a:lnTo>
                    <a:pt x="3245424" y="1378988"/>
                  </a:lnTo>
                  <a:lnTo>
                    <a:pt x="3209532" y="1401406"/>
                  </a:lnTo>
                  <a:lnTo>
                    <a:pt x="3172164" y="1423235"/>
                  </a:lnTo>
                  <a:lnTo>
                    <a:pt x="3133357" y="1444459"/>
                  </a:lnTo>
                  <a:lnTo>
                    <a:pt x="3093147" y="1465060"/>
                  </a:lnTo>
                  <a:lnTo>
                    <a:pt x="3051569" y="1485022"/>
                  </a:lnTo>
                  <a:lnTo>
                    <a:pt x="3008658" y="1504327"/>
                  </a:lnTo>
                  <a:lnTo>
                    <a:pt x="2964451" y="1522958"/>
                  </a:lnTo>
                  <a:lnTo>
                    <a:pt x="2918984" y="1540899"/>
                  </a:lnTo>
                  <a:lnTo>
                    <a:pt x="2872291" y="1558131"/>
                  </a:lnTo>
                  <a:lnTo>
                    <a:pt x="2824410" y="1574638"/>
                  </a:lnTo>
                  <a:lnTo>
                    <a:pt x="2775374" y="1590403"/>
                  </a:lnTo>
                  <a:lnTo>
                    <a:pt x="2725221" y="1605408"/>
                  </a:lnTo>
                  <a:lnTo>
                    <a:pt x="2673985" y="1619637"/>
                  </a:lnTo>
                  <a:lnTo>
                    <a:pt x="2621702" y="1633072"/>
                  </a:lnTo>
                  <a:lnTo>
                    <a:pt x="2568409" y="1645695"/>
                  </a:lnTo>
                  <a:lnTo>
                    <a:pt x="2514140" y="1657491"/>
                  </a:lnTo>
                  <a:lnTo>
                    <a:pt x="2458932" y="1668442"/>
                  </a:lnTo>
                  <a:lnTo>
                    <a:pt x="2402821" y="1678530"/>
                  </a:lnTo>
                  <a:lnTo>
                    <a:pt x="2345841" y="1687739"/>
                  </a:lnTo>
                  <a:lnTo>
                    <a:pt x="2288028" y="1696051"/>
                  </a:lnTo>
                  <a:lnTo>
                    <a:pt x="2229419" y="1703450"/>
                  </a:lnTo>
                  <a:lnTo>
                    <a:pt x="2170049" y="1709918"/>
                  </a:lnTo>
                  <a:lnTo>
                    <a:pt x="2109953" y="1715437"/>
                  </a:lnTo>
                  <a:lnTo>
                    <a:pt x="2049168" y="1719992"/>
                  </a:lnTo>
                  <a:lnTo>
                    <a:pt x="1987728" y="1723564"/>
                  </a:lnTo>
                  <a:lnTo>
                    <a:pt x="1925671" y="1726137"/>
                  </a:lnTo>
                  <a:lnTo>
                    <a:pt x="1863031" y="1727693"/>
                  </a:lnTo>
                  <a:lnTo>
                    <a:pt x="1799843" y="1728216"/>
                  </a:lnTo>
                  <a:lnTo>
                    <a:pt x="1736656" y="1727693"/>
                  </a:lnTo>
                  <a:lnTo>
                    <a:pt x="1674016" y="1726137"/>
                  </a:lnTo>
                  <a:lnTo>
                    <a:pt x="1611959" y="1723564"/>
                  </a:lnTo>
                  <a:lnTo>
                    <a:pt x="1550519" y="1719992"/>
                  </a:lnTo>
                  <a:lnTo>
                    <a:pt x="1489734" y="1715437"/>
                  </a:lnTo>
                  <a:lnTo>
                    <a:pt x="1429638" y="1709918"/>
                  </a:lnTo>
                  <a:lnTo>
                    <a:pt x="1370268" y="1703450"/>
                  </a:lnTo>
                  <a:lnTo>
                    <a:pt x="1311659" y="1696051"/>
                  </a:lnTo>
                  <a:lnTo>
                    <a:pt x="1253846" y="1687739"/>
                  </a:lnTo>
                  <a:lnTo>
                    <a:pt x="1196866" y="1678530"/>
                  </a:lnTo>
                  <a:lnTo>
                    <a:pt x="1140755" y="1668442"/>
                  </a:lnTo>
                  <a:lnTo>
                    <a:pt x="1085547" y="1657491"/>
                  </a:lnTo>
                  <a:lnTo>
                    <a:pt x="1031278" y="1645695"/>
                  </a:lnTo>
                  <a:lnTo>
                    <a:pt x="977985" y="1633072"/>
                  </a:lnTo>
                  <a:lnTo>
                    <a:pt x="925702" y="1619637"/>
                  </a:lnTo>
                  <a:lnTo>
                    <a:pt x="874466" y="1605408"/>
                  </a:lnTo>
                  <a:lnTo>
                    <a:pt x="824313" y="1590403"/>
                  </a:lnTo>
                  <a:lnTo>
                    <a:pt x="775277" y="1574638"/>
                  </a:lnTo>
                  <a:lnTo>
                    <a:pt x="727396" y="1558131"/>
                  </a:lnTo>
                  <a:lnTo>
                    <a:pt x="680703" y="1540899"/>
                  </a:lnTo>
                  <a:lnTo>
                    <a:pt x="635236" y="1522958"/>
                  </a:lnTo>
                  <a:lnTo>
                    <a:pt x="591029" y="1504327"/>
                  </a:lnTo>
                  <a:lnTo>
                    <a:pt x="548118" y="1485022"/>
                  </a:lnTo>
                  <a:lnTo>
                    <a:pt x="506540" y="1465060"/>
                  </a:lnTo>
                  <a:lnTo>
                    <a:pt x="466330" y="1444459"/>
                  </a:lnTo>
                  <a:lnTo>
                    <a:pt x="427523" y="1423235"/>
                  </a:lnTo>
                  <a:lnTo>
                    <a:pt x="390155" y="1401406"/>
                  </a:lnTo>
                  <a:lnTo>
                    <a:pt x="354263" y="1378988"/>
                  </a:lnTo>
                  <a:lnTo>
                    <a:pt x="319880" y="1356000"/>
                  </a:lnTo>
                  <a:lnTo>
                    <a:pt x="287045" y="1332458"/>
                  </a:lnTo>
                  <a:lnTo>
                    <a:pt x="255791" y="1308379"/>
                  </a:lnTo>
                  <a:lnTo>
                    <a:pt x="226154" y="1283781"/>
                  </a:lnTo>
                  <a:lnTo>
                    <a:pt x="171878" y="1233094"/>
                  </a:lnTo>
                  <a:lnTo>
                    <a:pt x="124500" y="1180534"/>
                  </a:lnTo>
                  <a:lnTo>
                    <a:pt x="84306" y="1126239"/>
                  </a:lnTo>
                  <a:lnTo>
                    <a:pt x="51583" y="1070345"/>
                  </a:lnTo>
                  <a:lnTo>
                    <a:pt x="26615" y="1012990"/>
                  </a:lnTo>
                  <a:lnTo>
                    <a:pt x="9688" y="954310"/>
                  </a:lnTo>
                  <a:lnTo>
                    <a:pt x="1088" y="894443"/>
                  </a:lnTo>
                  <a:lnTo>
                    <a:pt x="0" y="8641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968110" y="5674563"/>
            <a:ext cx="2498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Verdana"/>
                <a:cs typeface="Verdana"/>
              </a:rPr>
              <a:t>Pulmonalembolie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024371" y="3246120"/>
            <a:ext cx="2320290" cy="1600835"/>
            <a:chOff x="6024371" y="3246120"/>
            <a:chExt cx="2320290" cy="1600835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24371" y="3246120"/>
              <a:ext cx="2244852" cy="152552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2471" y="3284220"/>
              <a:ext cx="2244852" cy="152552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106667" y="3328416"/>
              <a:ext cx="2232660" cy="1513840"/>
            </a:xfrm>
            <a:custGeom>
              <a:avLst/>
              <a:gdLst/>
              <a:ahLst/>
              <a:cxnLst/>
              <a:rect l="l" t="t" r="r" b="b"/>
              <a:pathLst>
                <a:path w="2232659" h="1513839">
                  <a:moveTo>
                    <a:pt x="1116330" y="0"/>
                  </a:moveTo>
                  <a:lnTo>
                    <a:pt x="1058879" y="984"/>
                  </a:lnTo>
                  <a:lnTo>
                    <a:pt x="1002183" y="3905"/>
                  </a:lnTo>
                  <a:lnTo>
                    <a:pt x="946311" y="8717"/>
                  </a:lnTo>
                  <a:lnTo>
                    <a:pt x="891335" y="15370"/>
                  </a:lnTo>
                  <a:lnTo>
                    <a:pt x="837324" y="23818"/>
                  </a:lnTo>
                  <a:lnTo>
                    <a:pt x="784347" y="34012"/>
                  </a:lnTo>
                  <a:lnTo>
                    <a:pt x="732477" y="45907"/>
                  </a:lnTo>
                  <a:lnTo>
                    <a:pt x="681781" y="59453"/>
                  </a:lnTo>
                  <a:lnTo>
                    <a:pt x="632331" y="74604"/>
                  </a:lnTo>
                  <a:lnTo>
                    <a:pt x="584197" y="91313"/>
                  </a:lnTo>
                  <a:lnTo>
                    <a:pt x="537448" y="109530"/>
                  </a:lnTo>
                  <a:lnTo>
                    <a:pt x="492156" y="129210"/>
                  </a:lnTo>
                  <a:lnTo>
                    <a:pt x="448389" y="150304"/>
                  </a:lnTo>
                  <a:lnTo>
                    <a:pt x="406218" y="172765"/>
                  </a:lnTo>
                  <a:lnTo>
                    <a:pt x="365713" y="196546"/>
                  </a:lnTo>
                  <a:lnTo>
                    <a:pt x="326945" y="221599"/>
                  </a:lnTo>
                  <a:lnTo>
                    <a:pt x="289983" y="247876"/>
                  </a:lnTo>
                  <a:lnTo>
                    <a:pt x="254898" y="275330"/>
                  </a:lnTo>
                  <a:lnTo>
                    <a:pt x="221759" y="303914"/>
                  </a:lnTo>
                  <a:lnTo>
                    <a:pt x="190637" y="333579"/>
                  </a:lnTo>
                  <a:lnTo>
                    <a:pt x="161602" y="364279"/>
                  </a:lnTo>
                  <a:lnTo>
                    <a:pt x="134724" y="395966"/>
                  </a:lnTo>
                  <a:lnTo>
                    <a:pt x="110073" y="428593"/>
                  </a:lnTo>
                  <a:lnTo>
                    <a:pt x="87719" y="462111"/>
                  </a:lnTo>
                  <a:lnTo>
                    <a:pt x="67732" y="496474"/>
                  </a:lnTo>
                  <a:lnTo>
                    <a:pt x="50183" y="531633"/>
                  </a:lnTo>
                  <a:lnTo>
                    <a:pt x="35141" y="567542"/>
                  </a:lnTo>
                  <a:lnTo>
                    <a:pt x="22677" y="604153"/>
                  </a:lnTo>
                  <a:lnTo>
                    <a:pt x="12861" y="641418"/>
                  </a:lnTo>
                  <a:lnTo>
                    <a:pt x="5762" y="679291"/>
                  </a:lnTo>
                  <a:lnTo>
                    <a:pt x="1452" y="717722"/>
                  </a:lnTo>
                  <a:lnTo>
                    <a:pt x="0" y="756666"/>
                  </a:lnTo>
                  <a:lnTo>
                    <a:pt x="1452" y="795609"/>
                  </a:lnTo>
                  <a:lnTo>
                    <a:pt x="5762" y="834040"/>
                  </a:lnTo>
                  <a:lnTo>
                    <a:pt x="12861" y="871913"/>
                  </a:lnTo>
                  <a:lnTo>
                    <a:pt x="22677" y="909178"/>
                  </a:lnTo>
                  <a:lnTo>
                    <a:pt x="35141" y="945789"/>
                  </a:lnTo>
                  <a:lnTo>
                    <a:pt x="50183" y="981698"/>
                  </a:lnTo>
                  <a:lnTo>
                    <a:pt x="67732" y="1016857"/>
                  </a:lnTo>
                  <a:lnTo>
                    <a:pt x="87719" y="1051220"/>
                  </a:lnTo>
                  <a:lnTo>
                    <a:pt x="110073" y="1084738"/>
                  </a:lnTo>
                  <a:lnTo>
                    <a:pt x="134724" y="1117365"/>
                  </a:lnTo>
                  <a:lnTo>
                    <a:pt x="161602" y="1149052"/>
                  </a:lnTo>
                  <a:lnTo>
                    <a:pt x="190637" y="1179752"/>
                  </a:lnTo>
                  <a:lnTo>
                    <a:pt x="221759" y="1209417"/>
                  </a:lnTo>
                  <a:lnTo>
                    <a:pt x="254898" y="1238001"/>
                  </a:lnTo>
                  <a:lnTo>
                    <a:pt x="289983" y="1265455"/>
                  </a:lnTo>
                  <a:lnTo>
                    <a:pt x="326945" y="1291732"/>
                  </a:lnTo>
                  <a:lnTo>
                    <a:pt x="365713" y="1316785"/>
                  </a:lnTo>
                  <a:lnTo>
                    <a:pt x="406218" y="1340566"/>
                  </a:lnTo>
                  <a:lnTo>
                    <a:pt x="448389" y="1363027"/>
                  </a:lnTo>
                  <a:lnTo>
                    <a:pt x="492156" y="1384121"/>
                  </a:lnTo>
                  <a:lnTo>
                    <a:pt x="537448" y="1403801"/>
                  </a:lnTo>
                  <a:lnTo>
                    <a:pt x="584197" y="1422018"/>
                  </a:lnTo>
                  <a:lnTo>
                    <a:pt x="632331" y="1438727"/>
                  </a:lnTo>
                  <a:lnTo>
                    <a:pt x="681781" y="1453878"/>
                  </a:lnTo>
                  <a:lnTo>
                    <a:pt x="732477" y="1467424"/>
                  </a:lnTo>
                  <a:lnTo>
                    <a:pt x="784347" y="1479319"/>
                  </a:lnTo>
                  <a:lnTo>
                    <a:pt x="837324" y="1489513"/>
                  </a:lnTo>
                  <a:lnTo>
                    <a:pt x="891335" y="1497961"/>
                  </a:lnTo>
                  <a:lnTo>
                    <a:pt x="946311" y="1504614"/>
                  </a:lnTo>
                  <a:lnTo>
                    <a:pt x="1002183" y="1509426"/>
                  </a:lnTo>
                  <a:lnTo>
                    <a:pt x="1058879" y="1512347"/>
                  </a:lnTo>
                  <a:lnTo>
                    <a:pt x="1116330" y="1513332"/>
                  </a:lnTo>
                  <a:lnTo>
                    <a:pt x="1173780" y="1512347"/>
                  </a:lnTo>
                  <a:lnTo>
                    <a:pt x="1230476" y="1509426"/>
                  </a:lnTo>
                  <a:lnTo>
                    <a:pt x="1286348" y="1504614"/>
                  </a:lnTo>
                  <a:lnTo>
                    <a:pt x="1341324" y="1497961"/>
                  </a:lnTo>
                  <a:lnTo>
                    <a:pt x="1395335" y="1489513"/>
                  </a:lnTo>
                  <a:lnTo>
                    <a:pt x="1448312" y="1479319"/>
                  </a:lnTo>
                  <a:lnTo>
                    <a:pt x="1500182" y="1467424"/>
                  </a:lnTo>
                  <a:lnTo>
                    <a:pt x="1550878" y="1453878"/>
                  </a:lnTo>
                  <a:lnTo>
                    <a:pt x="1600328" y="1438727"/>
                  </a:lnTo>
                  <a:lnTo>
                    <a:pt x="1648462" y="1422018"/>
                  </a:lnTo>
                  <a:lnTo>
                    <a:pt x="1695211" y="1403801"/>
                  </a:lnTo>
                  <a:lnTo>
                    <a:pt x="1740503" y="1384121"/>
                  </a:lnTo>
                  <a:lnTo>
                    <a:pt x="1784270" y="1363027"/>
                  </a:lnTo>
                  <a:lnTo>
                    <a:pt x="1826441" y="1340566"/>
                  </a:lnTo>
                  <a:lnTo>
                    <a:pt x="1866946" y="1316785"/>
                  </a:lnTo>
                  <a:lnTo>
                    <a:pt x="1905714" y="1291732"/>
                  </a:lnTo>
                  <a:lnTo>
                    <a:pt x="1942676" y="1265455"/>
                  </a:lnTo>
                  <a:lnTo>
                    <a:pt x="1977761" y="1238001"/>
                  </a:lnTo>
                  <a:lnTo>
                    <a:pt x="2010900" y="1209417"/>
                  </a:lnTo>
                  <a:lnTo>
                    <a:pt x="2042022" y="1179752"/>
                  </a:lnTo>
                  <a:lnTo>
                    <a:pt x="2071057" y="1149052"/>
                  </a:lnTo>
                  <a:lnTo>
                    <a:pt x="2097935" y="1117365"/>
                  </a:lnTo>
                  <a:lnTo>
                    <a:pt x="2122586" y="1084738"/>
                  </a:lnTo>
                  <a:lnTo>
                    <a:pt x="2144940" y="1051220"/>
                  </a:lnTo>
                  <a:lnTo>
                    <a:pt x="2164927" y="1016857"/>
                  </a:lnTo>
                  <a:lnTo>
                    <a:pt x="2182476" y="981698"/>
                  </a:lnTo>
                  <a:lnTo>
                    <a:pt x="2197518" y="945789"/>
                  </a:lnTo>
                  <a:lnTo>
                    <a:pt x="2209982" y="909178"/>
                  </a:lnTo>
                  <a:lnTo>
                    <a:pt x="2219798" y="871913"/>
                  </a:lnTo>
                  <a:lnTo>
                    <a:pt x="2226897" y="834040"/>
                  </a:lnTo>
                  <a:lnTo>
                    <a:pt x="2231207" y="795609"/>
                  </a:lnTo>
                  <a:lnTo>
                    <a:pt x="2232660" y="756666"/>
                  </a:lnTo>
                  <a:lnTo>
                    <a:pt x="2231207" y="717722"/>
                  </a:lnTo>
                  <a:lnTo>
                    <a:pt x="2226897" y="679291"/>
                  </a:lnTo>
                  <a:lnTo>
                    <a:pt x="2219798" y="641418"/>
                  </a:lnTo>
                  <a:lnTo>
                    <a:pt x="2209982" y="604153"/>
                  </a:lnTo>
                  <a:lnTo>
                    <a:pt x="2197518" y="567542"/>
                  </a:lnTo>
                  <a:lnTo>
                    <a:pt x="2182476" y="531633"/>
                  </a:lnTo>
                  <a:lnTo>
                    <a:pt x="2164927" y="496474"/>
                  </a:lnTo>
                  <a:lnTo>
                    <a:pt x="2144940" y="462111"/>
                  </a:lnTo>
                  <a:lnTo>
                    <a:pt x="2122586" y="428593"/>
                  </a:lnTo>
                  <a:lnTo>
                    <a:pt x="2097935" y="395966"/>
                  </a:lnTo>
                  <a:lnTo>
                    <a:pt x="2071057" y="364279"/>
                  </a:lnTo>
                  <a:lnTo>
                    <a:pt x="2042022" y="333579"/>
                  </a:lnTo>
                  <a:lnTo>
                    <a:pt x="2010900" y="303914"/>
                  </a:lnTo>
                  <a:lnTo>
                    <a:pt x="1977761" y="275330"/>
                  </a:lnTo>
                  <a:lnTo>
                    <a:pt x="1942676" y="247876"/>
                  </a:lnTo>
                  <a:lnTo>
                    <a:pt x="1905714" y="221599"/>
                  </a:lnTo>
                  <a:lnTo>
                    <a:pt x="1866946" y="196546"/>
                  </a:lnTo>
                  <a:lnTo>
                    <a:pt x="1826441" y="172765"/>
                  </a:lnTo>
                  <a:lnTo>
                    <a:pt x="1784270" y="150304"/>
                  </a:lnTo>
                  <a:lnTo>
                    <a:pt x="1740503" y="129210"/>
                  </a:lnTo>
                  <a:lnTo>
                    <a:pt x="1695211" y="109530"/>
                  </a:lnTo>
                  <a:lnTo>
                    <a:pt x="1648462" y="91313"/>
                  </a:lnTo>
                  <a:lnTo>
                    <a:pt x="1600328" y="74604"/>
                  </a:lnTo>
                  <a:lnTo>
                    <a:pt x="1550878" y="59453"/>
                  </a:lnTo>
                  <a:lnTo>
                    <a:pt x="1500182" y="45907"/>
                  </a:lnTo>
                  <a:lnTo>
                    <a:pt x="1448312" y="34012"/>
                  </a:lnTo>
                  <a:lnTo>
                    <a:pt x="1395335" y="23818"/>
                  </a:lnTo>
                  <a:lnTo>
                    <a:pt x="1341324" y="15370"/>
                  </a:lnTo>
                  <a:lnTo>
                    <a:pt x="1286348" y="8717"/>
                  </a:lnTo>
                  <a:lnTo>
                    <a:pt x="1230476" y="3905"/>
                  </a:lnTo>
                  <a:lnTo>
                    <a:pt x="1173780" y="984"/>
                  </a:lnTo>
                  <a:lnTo>
                    <a:pt x="111633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06667" y="3328416"/>
              <a:ext cx="2232660" cy="1513840"/>
            </a:xfrm>
            <a:custGeom>
              <a:avLst/>
              <a:gdLst/>
              <a:ahLst/>
              <a:cxnLst/>
              <a:rect l="l" t="t" r="r" b="b"/>
              <a:pathLst>
                <a:path w="2232659" h="1513839">
                  <a:moveTo>
                    <a:pt x="0" y="756666"/>
                  </a:moveTo>
                  <a:lnTo>
                    <a:pt x="1452" y="717722"/>
                  </a:lnTo>
                  <a:lnTo>
                    <a:pt x="5762" y="679291"/>
                  </a:lnTo>
                  <a:lnTo>
                    <a:pt x="12861" y="641418"/>
                  </a:lnTo>
                  <a:lnTo>
                    <a:pt x="22677" y="604153"/>
                  </a:lnTo>
                  <a:lnTo>
                    <a:pt x="35141" y="567542"/>
                  </a:lnTo>
                  <a:lnTo>
                    <a:pt x="50183" y="531633"/>
                  </a:lnTo>
                  <a:lnTo>
                    <a:pt x="67732" y="496474"/>
                  </a:lnTo>
                  <a:lnTo>
                    <a:pt x="87719" y="462111"/>
                  </a:lnTo>
                  <a:lnTo>
                    <a:pt x="110073" y="428593"/>
                  </a:lnTo>
                  <a:lnTo>
                    <a:pt x="134724" y="395966"/>
                  </a:lnTo>
                  <a:lnTo>
                    <a:pt x="161602" y="364279"/>
                  </a:lnTo>
                  <a:lnTo>
                    <a:pt x="190637" y="333579"/>
                  </a:lnTo>
                  <a:lnTo>
                    <a:pt x="221759" y="303914"/>
                  </a:lnTo>
                  <a:lnTo>
                    <a:pt x="254898" y="275330"/>
                  </a:lnTo>
                  <a:lnTo>
                    <a:pt x="289983" y="247876"/>
                  </a:lnTo>
                  <a:lnTo>
                    <a:pt x="326945" y="221599"/>
                  </a:lnTo>
                  <a:lnTo>
                    <a:pt x="365713" y="196546"/>
                  </a:lnTo>
                  <a:lnTo>
                    <a:pt x="406218" y="172765"/>
                  </a:lnTo>
                  <a:lnTo>
                    <a:pt x="448389" y="150304"/>
                  </a:lnTo>
                  <a:lnTo>
                    <a:pt x="492156" y="129210"/>
                  </a:lnTo>
                  <a:lnTo>
                    <a:pt x="537448" y="109530"/>
                  </a:lnTo>
                  <a:lnTo>
                    <a:pt x="584197" y="91313"/>
                  </a:lnTo>
                  <a:lnTo>
                    <a:pt x="632331" y="74604"/>
                  </a:lnTo>
                  <a:lnTo>
                    <a:pt x="681781" y="59453"/>
                  </a:lnTo>
                  <a:lnTo>
                    <a:pt x="732477" y="45907"/>
                  </a:lnTo>
                  <a:lnTo>
                    <a:pt x="784347" y="34012"/>
                  </a:lnTo>
                  <a:lnTo>
                    <a:pt x="837324" y="23818"/>
                  </a:lnTo>
                  <a:lnTo>
                    <a:pt x="891335" y="15370"/>
                  </a:lnTo>
                  <a:lnTo>
                    <a:pt x="946311" y="8717"/>
                  </a:lnTo>
                  <a:lnTo>
                    <a:pt x="1002183" y="3905"/>
                  </a:lnTo>
                  <a:lnTo>
                    <a:pt x="1058879" y="984"/>
                  </a:lnTo>
                  <a:lnTo>
                    <a:pt x="1116330" y="0"/>
                  </a:lnTo>
                  <a:lnTo>
                    <a:pt x="1173780" y="984"/>
                  </a:lnTo>
                  <a:lnTo>
                    <a:pt x="1230476" y="3905"/>
                  </a:lnTo>
                  <a:lnTo>
                    <a:pt x="1286348" y="8717"/>
                  </a:lnTo>
                  <a:lnTo>
                    <a:pt x="1341324" y="15370"/>
                  </a:lnTo>
                  <a:lnTo>
                    <a:pt x="1395335" y="23818"/>
                  </a:lnTo>
                  <a:lnTo>
                    <a:pt x="1448312" y="34012"/>
                  </a:lnTo>
                  <a:lnTo>
                    <a:pt x="1500182" y="45907"/>
                  </a:lnTo>
                  <a:lnTo>
                    <a:pt x="1550878" y="59453"/>
                  </a:lnTo>
                  <a:lnTo>
                    <a:pt x="1600328" y="74604"/>
                  </a:lnTo>
                  <a:lnTo>
                    <a:pt x="1648462" y="91313"/>
                  </a:lnTo>
                  <a:lnTo>
                    <a:pt x="1695211" y="109530"/>
                  </a:lnTo>
                  <a:lnTo>
                    <a:pt x="1740503" y="129210"/>
                  </a:lnTo>
                  <a:lnTo>
                    <a:pt x="1784270" y="150304"/>
                  </a:lnTo>
                  <a:lnTo>
                    <a:pt x="1826441" y="172765"/>
                  </a:lnTo>
                  <a:lnTo>
                    <a:pt x="1866946" y="196546"/>
                  </a:lnTo>
                  <a:lnTo>
                    <a:pt x="1905714" y="221599"/>
                  </a:lnTo>
                  <a:lnTo>
                    <a:pt x="1942676" y="247876"/>
                  </a:lnTo>
                  <a:lnTo>
                    <a:pt x="1977761" y="275330"/>
                  </a:lnTo>
                  <a:lnTo>
                    <a:pt x="2010900" y="303914"/>
                  </a:lnTo>
                  <a:lnTo>
                    <a:pt x="2042022" y="333579"/>
                  </a:lnTo>
                  <a:lnTo>
                    <a:pt x="2071057" y="364279"/>
                  </a:lnTo>
                  <a:lnTo>
                    <a:pt x="2097935" y="395966"/>
                  </a:lnTo>
                  <a:lnTo>
                    <a:pt x="2122586" y="428593"/>
                  </a:lnTo>
                  <a:lnTo>
                    <a:pt x="2144940" y="462111"/>
                  </a:lnTo>
                  <a:lnTo>
                    <a:pt x="2164927" y="496474"/>
                  </a:lnTo>
                  <a:lnTo>
                    <a:pt x="2182476" y="531633"/>
                  </a:lnTo>
                  <a:lnTo>
                    <a:pt x="2197518" y="567542"/>
                  </a:lnTo>
                  <a:lnTo>
                    <a:pt x="2209982" y="604153"/>
                  </a:lnTo>
                  <a:lnTo>
                    <a:pt x="2219798" y="641418"/>
                  </a:lnTo>
                  <a:lnTo>
                    <a:pt x="2226897" y="679291"/>
                  </a:lnTo>
                  <a:lnTo>
                    <a:pt x="2231207" y="717722"/>
                  </a:lnTo>
                  <a:lnTo>
                    <a:pt x="2232660" y="756666"/>
                  </a:lnTo>
                  <a:lnTo>
                    <a:pt x="2231207" y="795609"/>
                  </a:lnTo>
                  <a:lnTo>
                    <a:pt x="2226897" y="834040"/>
                  </a:lnTo>
                  <a:lnTo>
                    <a:pt x="2219798" y="871913"/>
                  </a:lnTo>
                  <a:lnTo>
                    <a:pt x="2209982" y="909178"/>
                  </a:lnTo>
                  <a:lnTo>
                    <a:pt x="2197518" y="945789"/>
                  </a:lnTo>
                  <a:lnTo>
                    <a:pt x="2182476" y="981698"/>
                  </a:lnTo>
                  <a:lnTo>
                    <a:pt x="2164927" y="1016857"/>
                  </a:lnTo>
                  <a:lnTo>
                    <a:pt x="2144940" y="1051220"/>
                  </a:lnTo>
                  <a:lnTo>
                    <a:pt x="2122586" y="1084738"/>
                  </a:lnTo>
                  <a:lnTo>
                    <a:pt x="2097935" y="1117365"/>
                  </a:lnTo>
                  <a:lnTo>
                    <a:pt x="2071057" y="1149052"/>
                  </a:lnTo>
                  <a:lnTo>
                    <a:pt x="2042022" y="1179752"/>
                  </a:lnTo>
                  <a:lnTo>
                    <a:pt x="2010900" y="1209417"/>
                  </a:lnTo>
                  <a:lnTo>
                    <a:pt x="1977761" y="1238001"/>
                  </a:lnTo>
                  <a:lnTo>
                    <a:pt x="1942676" y="1265455"/>
                  </a:lnTo>
                  <a:lnTo>
                    <a:pt x="1905714" y="1291732"/>
                  </a:lnTo>
                  <a:lnTo>
                    <a:pt x="1866946" y="1316785"/>
                  </a:lnTo>
                  <a:lnTo>
                    <a:pt x="1826441" y="1340566"/>
                  </a:lnTo>
                  <a:lnTo>
                    <a:pt x="1784270" y="1363027"/>
                  </a:lnTo>
                  <a:lnTo>
                    <a:pt x="1740503" y="1384121"/>
                  </a:lnTo>
                  <a:lnTo>
                    <a:pt x="1695211" y="1403801"/>
                  </a:lnTo>
                  <a:lnTo>
                    <a:pt x="1648462" y="1422018"/>
                  </a:lnTo>
                  <a:lnTo>
                    <a:pt x="1600328" y="1438727"/>
                  </a:lnTo>
                  <a:lnTo>
                    <a:pt x="1550878" y="1453878"/>
                  </a:lnTo>
                  <a:lnTo>
                    <a:pt x="1500182" y="1467424"/>
                  </a:lnTo>
                  <a:lnTo>
                    <a:pt x="1448312" y="1479319"/>
                  </a:lnTo>
                  <a:lnTo>
                    <a:pt x="1395335" y="1489513"/>
                  </a:lnTo>
                  <a:lnTo>
                    <a:pt x="1341324" y="1497961"/>
                  </a:lnTo>
                  <a:lnTo>
                    <a:pt x="1286348" y="1504614"/>
                  </a:lnTo>
                  <a:lnTo>
                    <a:pt x="1230476" y="1509426"/>
                  </a:lnTo>
                  <a:lnTo>
                    <a:pt x="1173780" y="1512347"/>
                  </a:lnTo>
                  <a:lnTo>
                    <a:pt x="1116330" y="1513332"/>
                  </a:lnTo>
                  <a:lnTo>
                    <a:pt x="1058879" y="1512347"/>
                  </a:lnTo>
                  <a:lnTo>
                    <a:pt x="1002183" y="1509426"/>
                  </a:lnTo>
                  <a:lnTo>
                    <a:pt x="946311" y="1504614"/>
                  </a:lnTo>
                  <a:lnTo>
                    <a:pt x="891335" y="1497961"/>
                  </a:lnTo>
                  <a:lnTo>
                    <a:pt x="837324" y="1489513"/>
                  </a:lnTo>
                  <a:lnTo>
                    <a:pt x="784347" y="1479319"/>
                  </a:lnTo>
                  <a:lnTo>
                    <a:pt x="732477" y="1467424"/>
                  </a:lnTo>
                  <a:lnTo>
                    <a:pt x="681781" y="1453878"/>
                  </a:lnTo>
                  <a:lnTo>
                    <a:pt x="632331" y="1438727"/>
                  </a:lnTo>
                  <a:lnTo>
                    <a:pt x="584197" y="1422018"/>
                  </a:lnTo>
                  <a:lnTo>
                    <a:pt x="537448" y="1403801"/>
                  </a:lnTo>
                  <a:lnTo>
                    <a:pt x="492156" y="1384121"/>
                  </a:lnTo>
                  <a:lnTo>
                    <a:pt x="448389" y="1363027"/>
                  </a:lnTo>
                  <a:lnTo>
                    <a:pt x="406218" y="1340566"/>
                  </a:lnTo>
                  <a:lnTo>
                    <a:pt x="365713" y="1316785"/>
                  </a:lnTo>
                  <a:lnTo>
                    <a:pt x="326945" y="1291732"/>
                  </a:lnTo>
                  <a:lnTo>
                    <a:pt x="289983" y="1265455"/>
                  </a:lnTo>
                  <a:lnTo>
                    <a:pt x="254898" y="1238001"/>
                  </a:lnTo>
                  <a:lnTo>
                    <a:pt x="221759" y="1209417"/>
                  </a:lnTo>
                  <a:lnTo>
                    <a:pt x="190637" y="1179752"/>
                  </a:lnTo>
                  <a:lnTo>
                    <a:pt x="161602" y="1149052"/>
                  </a:lnTo>
                  <a:lnTo>
                    <a:pt x="134724" y="1117365"/>
                  </a:lnTo>
                  <a:lnTo>
                    <a:pt x="110073" y="1084738"/>
                  </a:lnTo>
                  <a:lnTo>
                    <a:pt x="87719" y="1051220"/>
                  </a:lnTo>
                  <a:lnTo>
                    <a:pt x="67732" y="1016857"/>
                  </a:lnTo>
                  <a:lnTo>
                    <a:pt x="50183" y="981698"/>
                  </a:lnTo>
                  <a:lnTo>
                    <a:pt x="35141" y="945789"/>
                  </a:lnTo>
                  <a:lnTo>
                    <a:pt x="22677" y="909178"/>
                  </a:lnTo>
                  <a:lnTo>
                    <a:pt x="12861" y="871913"/>
                  </a:lnTo>
                  <a:lnTo>
                    <a:pt x="5762" y="834040"/>
                  </a:lnTo>
                  <a:lnTo>
                    <a:pt x="1452" y="795609"/>
                  </a:lnTo>
                  <a:lnTo>
                    <a:pt x="0" y="75666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773671" y="3889375"/>
            <a:ext cx="901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Verdana"/>
                <a:cs typeface="Verdana"/>
              </a:rPr>
              <a:t>Hypo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906267" y="1402080"/>
            <a:ext cx="2318385" cy="1600200"/>
            <a:chOff x="2906267" y="1402080"/>
            <a:chExt cx="2318385" cy="1600200"/>
          </a:xfrm>
        </p:grpSpPr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06267" y="1402080"/>
              <a:ext cx="2243328" cy="15255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44367" y="1440180"/>
              <a:ext cx="2243328" cy="152552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988563" y="1484376"/>
              <a:ext cx="2231390" cy="1513840"/>
            </a:xfrm>
            <a:custGeom>
              <a:avLst/>
              <a:gdLst/>
              <a:ahLst/>
              <a:cxnLst/>
              <a:rect l="l" t="t" r="r" b="b"/>
              <a:pathLst>
                <a:path w="2231390" h="1513839">
                  <a:moveTo>
                    <a:pt x="1115568" y="0"/>
                  </a:moveTo>
                  <a:lnTo>
                    <a:pt x="1058164" y="984"/>
                  </a:lnTo>
                  <a:lnTo>
                    <a:pt x="1001513" y="3905"/>
                  </a:lnTo>
                  <a:lnTo>
                    <a:pt x="945685" y="8717"/>
                  </a:lnTo>
                  <a:lnTo>
                    <a:pt x="890751" y="15370"/>
                  </a:lnTo>
                  <a:lnTo>
                    <a:pt x="836781" y="23818"/>
                  </a:lnTo>
                  <a:lnTo>
                    <a:pt x="783844" y="34012"/>
                  </a:lnTo>
                  <a:lnTo>
                    <a:pt x="732012" y="45907"/>
                  </a:lnTo>
                  <a:lnTo>
                    <a:pt x="681353" y="59453"/>
                  </a:lnTo>
                  <a:lnTo>
                    <a:pt x="631938" y="74604"/>
                  </a:lnTo>
                  <a:lnTo>
                    <a:pt x="583837" y="91313"/>
                  </a:lnTo>
                  <a:lnTo>
                    <a:pt x="537120" y="109530"/>
                  </a:lnTo>
                  <a:lnTo>
                    <a:pt x="491858" y="129210"/>
                  </a:lnTo>
                  <a:lnTo>
                    <a:pt x="448120" y="150304"/>
                  </a:lnTo>
                  <a:lnTo>
                    <a:pt x="405977" y="172765"/>
                  </a:lnTo>
                  <a:lnTo>
                    <a:pt x="365498" y="196546"/>
                  </a:lnTo>
                  <a:lnTo>
                    <a:pt x="326755" y="221599"/>
                  </a:lnTo>
                  <a:lnTo>
                    <a:pt x="289816" y="247876"/>
                  </a:lnTo>
                  <a:lnTo>
                    <a:pt x="254752" y="275330"/>
                  </a:lnTo>
                  <a:lnTo>
                    <a:pt x="221633" y="303914"/>
                  </a:lnTo>
                  <a:lnTo>
                    <a:pt x="190530" y="333579"/>
                  </a:lnTo>
                  <a:lnTo>
                    <a:pt x="161512" y="364279"/>
                  </a:lnTo>
                  <a:lnTo>
                    <a:pt x="134649" y="395966"/>
                  </a:lnTo>
                  <a:lnTo>
                    <a:pt x="110012" y="428593"/>
                  </a:lnTo>
                  <a:lnTo>
                    <a:pt x="87671" y="462111"/>
                  </a:lnTo>
                  <a:lnTo>
                    <a:pt x="67696" y="496474"/>
                  </a:lnTo>
                  <a:lnTo>
                    <a:pt x="50156" y="531633"/>
                  </a:lnTo>
                  <a:lnTo>
                    <a:pt x="35123" y="567542"/>
                  </a:lnTo>
                  <a:lnTo>
                    <a:pt x="22665" y="604153"/>
                  </a:lnTo>
                  <a:lnTo>
                    <a:pt x="12854" y="641418"/>
                  </a:lnTo>
                  <a:lnTo>
                    <a:pt x="5759" y="679291"/>
                  </a:lnTo>
                  <a:lnTo>
                    <a:pt x="1451" y="717722"/>
                  </a:lnTo>
                  <a:lnTo>
                    <a:pt x="0" y="756665"/>
                  </a:lnTo>
                  <a:lnTo>
                    <a:pt x="1451" y="795609"/>
                  </a:lnTo>
                  <a:lnTo>
                    <a:pt x="5759" y="834040"/>
                  </a:lnTo>
                  <a:lnTo>
                    <a:pt x="12854" y="871913"/>
                  </a:lnTo>
                  <a:lnTo>
                    <a:pt x="22665" y="909178"/>
                  </a:lnTo>
                  <a:lnTo>
                    <a:pt x="35123" y="945789"/>
                  </a:lnTo>
                  <a:lnTo>
                    <a:pt x="50156" y="981698"/>
                  </a:lnTo>
                  <a:lnTo>
                    <a:pt x="67696" y="1016857"/>
                  </a:lnTo>
                  <a:lnTo>
                    <a:pt x="87671" y="1051220"/>
                  </a:lnTo>
                  <a:lnTo>
                    <a:pt x="110012" y="1084738"/>
                  </a:lnTo>
                  <a:lnTo>
                    <a:pt x="134649" y="1117365"/>
                  </a:lnTo>
                  <a:lnTo>
                    <a:pt x="161512" y="1149052"/>
                  </a:lnTo>
                  <a:lnTo>
                    <a:pt x="190530" y="1179752"/>
                  </a:lnTo>
                  <a:lnTo>
                    <a:pt x="221633" y="1209417"/>
                  </a:lnTo>
                  <a:lnTo>
                    <a:pt x="254752" y="1238001"/>
                  </a:lnTo>
                  <a:lnTo>
                    <a:pt x="289816" y="1265455"/>
                  </a:lnTo>
                  <a:lnTo>
                    <a:pt x="326755" y="1291732"/>
                  </a:lnTo>
                  <a:lnTo>
                    <a:pt x="365498" y="1316785"/>
                  </a:lnTo>
                  <a:lnTo>
                    <a:pt x="405977" y="1340566"/>
                  </a:lnTo>
                  <a:lnTo>
                    <a:pt x="448120" y="1363027"/>
                  </a:lnTo>
                  <a:lnTo>
                    <a:pt x="491858" y="1384121"/>
                  </a:lnTo>
                  <a:lnTo>
                    <a:pt x="537120" y="1403801"/>
                  </a:lnTo>
                  <a:lnTo>
                    <a:pt x="583837" y="1422018"/>
                  </a:lnTo>
                  <a:lnTo>
                    <a:pt x="631938" y="1438727"/>
                  </a:lnTo>
                  <a:lnTo>
                    <a:pt x="681353" y="1453878"/>
                  </a:lnTo>
                  <a:lnTo>
                    <a:pt x="732012" y="1467424"/>
                  </a:lnTo>
                  <a:lnTo>
                    <a:pt x="783844" y="1479319"/>
                  </a:lnTo>
                  <a:lnTo>
                    <a:pt x="836781" y="1489513"/>
                  </a:lnTo>
                  <a:lnTo>
                    <a:pt x="890751" y="1497961"/>
                  </a:lnTo>
                  <a:lnTo>
                    <a:pt x="945685" y="1504614"/>
                  </a:lnTo>
                  <a:lnTo>
                    <a:pt x="1001513" y="1509426"/>
                  </a:lnTo>
                  <a:lnTo>
                    <a:pt x="1058164" y="1512347"/>
                  </a:lnTo>
                  <a:lnTo>
                    <a:pt x="1115568" y="1513332"/>
                  </a:lnTo>
                  <a:lnTo>
                    <a:pt x="1172971" y="1512347"/>
                  </a:lnTo>
                  <a:lnTo>
                    <a:pt x="1229622" y="1509426"/>
                  </a:lnTo>
                  <a:lnTo>
                    <a:pt x="1285450" y="1504614"/>
                  </a:lnTo>
                  <a:lnTo>
                    <a:pt x="1340384" y="1497961"/>
                  </a:lnTo>
                  <a:lnTo>
                    <a:pt x="1394354" y="1489513"/>
                  </a:lnTo>
                  <a:lnTo>
                    <a:pt x="1447291" y="1479319"/>
                  </a:lnTo>
                  <a:lnTo>
                    <a:pt x="1499123" y="1467424"/>
                  </a:lnTo>
                  <a:lnTo>
                    <a:pt x="1549782" y="1453878"/>
                  </a:lnTo>
                  <a:lnTo>
                    <a:pt x="1599197" y="1438727"/>
                  </a:lnTo>
                  <a:lnTo>
                    <a:pt x="1647298" y="1422018"/>
                  </a:lnTo>
                  <a:lnTo>
                    <a:pt x="1694015" y="1403801"/>
                  </a:lnTo>
                  <a:lnTo>
                    <a:pt x="1739277" y="1384121"/>
                  </a:lnTo>
                  <a:lnTo>
                    <a:pt x="1783015" y="1363027"/>
                  </a:lnTo>
                  <a:lnTo>
                    <a:pt x="1825158" y="1340566"/>
                  </a:lnTo>
                  <a:lnTo>
                    <a:pt x="1865637" y="1316785"/>
                  </a:lnTo>
                  <a:lnTo>
                    <a:pt x="1904380" y="1291732"/>
                  </a:lnTo>
                  <a:lnTo>
                    <a:pt x="1941319" y="1265455"/>
                  </a:lnTo>
                  <a:lnTo>
                    <a:pt x="1976383" y="1238001"/>
                  </a:lnTo>
                  <a:lnTo>
                    <a:pt x="2009502" y="1209417"/>
                  </a:lnTo>
                  <a:lnTo>
                    <a:pt x="2040605" y="1179752"/>
                  </a:lnTo>
                  <a:lnTo>
                    <a:pt x="2069623" y="1149052"/>
                  </a:lnTo>
                  <a:lnTo>
                    <a:pt x="2096486" y="1117365"/>
                  </a:lnTo>
                  <a:lnTo>
                    <a:pt x="2121123" y="1084738"/>
                  </a:lnTo>
                  <a:lnTo>
                    <a:pt x="2143464" y="1051220"/>
                  </a:lnTo>
                  <a:lnTo>
                    <a:pt x="2163439" y="1016857"/>
                  </a:lnTo>
                  <a:lnTo>
                    <a:pt x="2180979" y="981698"/>
                  </a:lnTo>
                  <a:lnTo>
                    <a:pt x="2196012" y="945789"/>
                  </a:lnTo>
                  <a:lnTo>
                    <a:pt x="2208470" y="909178"/>
                  </a:lnTo>
                  <a:lnTo>
                    <a:pt x="2218281" y="871913"/>
                  </a:lnTo>
                  <a:lnTo>
                    <a:pt x="2225376" y="834040"/>
                  </a:lnTo>
                  <a:lnTo>
                    <a:pt x="2229684" y="795609"/>
                  </a:lnTo>
                  <a:lnTo>
                    <a:pt x="2231136" y="756665"/>
                  </a:lnTo>
                  <a:lnTo>
                    <a:pt x="2229684" y="717722"/>
                  </a:lnTo>
                  <a:lnTo>
                    <a:pt x="2225376" y="679291"/>
                  </a:lnTo>
                  <a:lnTo>
                    <a:pt x="2218281" y="641418"/>
                  </a:lnTo>
                  <a:lnTo>
                    <a:pt x="2208470" y="604153"/>
                  </a:lnTo>
                  <a:lnTo>
                    <a:pt x="2196012" y="567542"/>
                  </a:lnTo>
                  <a:lnTo>
                    <a:pt x="2180979" y="531633"/>
                  </a:lnTo>
                  <a:lnTo>
                    <a:pt x="2163439" y="496474"/>
                  </a:lnTo>
                  <a:lnTo>
                    <a:pt x="2143464" y="462111"/>
                  </a:lnTo>
                  <a:lnTo>
                    <a:pt x="2121123" y="428593"/>
                  </a:lnTo>
                  <a:lnTo>
                    <a:pt x="2096486" y="395966"/>
                  </a:lnTo>
                  <a:lnTo>
                    <a:pt x="2069623" y="364279"/>
                  </a:lnTo>
                  <a:lnTo>
                    <a:pt x="2040605" y="333579"/>
                  </a:lnTo>
                  <a:lnTo>
                    <a:pt x="2009502" y="303914"/>
                  </a:lnTo>
                  <a:lnTo>
                    <a:pt x="1976383" y="275330"/>
                  </a:lnTo>
                  <a:lnTo>
                    <a:pt x="1941319" y="247876"/>
                  </a:lnTo>
                  <a:lnTo>
                    <a:pt x="1904380" y="221599"/>
                  </a:lnTo>
                  <a:lnTo>
                    <a:pt x="1865637" y="196546"/>
                  </a:lnTo>
                  <a:lnTo>
                    <a:pt x="1825158" y="172765"/>
                  </a:lnTo>
                  <a:lnTo>
                    <a:pt x="1783015" y="150304"/>
                  </a:lnTo>
                  <a:lnTo>
                    <a:pt x="1739277" y="129210"/>
                  </a:lnTo>
                  <a:lnTo>
                    <a:pt x="1694015" y="109530"/>
                  </a:lnTo>
                  <a:lnTo>
                    <a:pt x="1647298" y="91313"/>
                  </a:lnTo>
                  <a:lnTo>
                    <a:pt x="1599197" y="74604"/>
                  </a:lnTo>
                  <a:lnTo>
                    <a:pt x="1549782" y="59453"/>
                  </a:lnTo>
                  <a:lnTo>
                    <a:pt x="1499123" y="45907"/>
                  </a:lnTo>
                  <a:lnTo>
                    <a:pt x="1447291" y="34012"/>
                  </a:lnTo>
                  <a:lnTo>
                    <a:pt x="1394354" y="23818"/>
                  </a:lnTo>
                  <a:lnTo>
                    <a:pt x="1340384" y="15370"/>
                  </a:lnTo>
                  <a:lnTo>
                    <a:pt x="1285450" y="8717"/>
                  </a:lnTo>
                  <a:lnTo>
                    <a:pt x="1229622" y="3905"/>
                  </a:lnTo>
                  <a:lnTo>
                    <a:pt x="1172971" y="984"/>
                  </a:lnTo>
                  <a:lnTo>
                    <a:pt x="1115568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88563" y="1484376"/>
              <a:ext cx="2231390" cy="1513840"/>
            </a:xfrm>
            <a:custGeom>
              <a:avLst/>
              <a:gdLst/>
              <a:ahLst/>
              <a:cxnLst/>
              <a:rect l="l" t="t" r="r" b="b"/>
              <a:pathLst>
                <a:path w="2231390" h="1513839">
                  <a:moveTo>
                    <a:pt x="0" y="756665"/>
                  </a:moveTo>
                  <a:lnTo>
                    <a:pt x="1451" y="717722"/>
                  </a:lnTo>
                  <a:lnTo>
                    <a:pt x="5759" y="679291"/>
                  </a:lnTo>
                  <a:lnTo>
                    <a:pt x="12854" y="641418"/>
                  </a:lnTo>
                  <a:lnTo>
                    <a:pt x="22665" y="604153"/>
                  </a:lnTo>
                  <a:lnTo>
                    <a:pt x="35123" y="567542"/>
                  </a:lnTo>
                  <a:lnTo>
                    <a:pt x="50156" y="531633"/>
                  </a:lnTo>
                  <a:lnTo>
                    <a:pt x="67696" y="496474"/>
                  </a:lnTo>
                  <a:lnTo>
                    <a:pt x="87671" y="462111"/>
                  </a:lnTo>
                  <a:lnTo>
                    <a:pt x="110012" y="428593"/>
                  </a:lnTo>
                  <a:lnTo>
                    <a:pt x="134649" y="395966"/>
                  </a:lnTo>
                  <a:lnTo>
                    <a:pt x="161512" y="364279"/>
                  </a:lnTo>
                  <a:lnTo>
                    <a:pt x="190530" y="333579"/>
                  </a:lnTo>
                  <a:lnTo>
                    <a:pt x="221633" y="303914"/>
                  </a:lnTo>
                  <a:lnTo>
                    <a:pt x="254752" y="275330"/>
                  </a:lnTo>
                  <a:lnTo>
                    <a:pt x="289816" y="247876"/>
                  </a:lnTo>
                  <a:lnTo>
                    <a:pt x="326755" y="221599"/>
                  </a:lnTo>
                  <a:lnTo>
                    <a:pt x="365498" y="196546"/>
                  </a:lnTo>
                  <a:lnTo>
                    <a:pt x="405977" y="172765"/>
                  </a:lnTo>
                  <a:lnTo>
                    <a:pt x="448120" y="150304"/>
                  </a:lnTo>
                  <a:lnTo>
                    <a:pt x="491858" y="129210"/>
                  </a:lnTo>
                  <a:lnTo>
                    <a:pt x="537120" y="109530"/>
                  </a:lnTo>
                  <a:lnTo>
                    <a:pt x="583837" y="91313"/>
                  </a:lnTo>
                  <a:lnTo>
                    <a:pt x="631938" y="74604"/>
                  </a:lnTo>
                  <a:lnTo>
                    <a:pt x="681353" y="59453"/>
                  </a:lnTo>
                  <a:lnTo>
                    <a:pt x="732012" y="45907"/>
                  </a:lnTo>
                  <a:lnTo>
                    <a:pt x="783844" y="34012"/>
                  </a:lnTo>
                  <a:lnTo>
                    <a:pt x="836781" y="23818"/>
                  </a:lnTo>
                  <a:lnTo>
                    <a:pt x="890751" y="15370"/>
                  </a:lnTo>
                  <a:lnTo>
                    <a:pt x="945685" y="8717"/>
                  </a:lnTo>
                  <a:lnTo>
                    <a:pt x="1001513" y="3905"/>
                  </a:lnTo>
                  <a:lnTo>
                    <a:pt x="1058164" y="984"/>
                  </a:lnTo>
                  <a:lnTo>
                    <a:pt x="1115568" y="0"/>
                  </a:lnTo>
                  <a:lnTo>
                    <a:pt x="1172971" y="984"/>
                  </a:lnTo>
                  <a:lnTo>
                    <a:pt x="1229622" y="3905"/>
                  </a:lnTo>
                  <a:lnTo>
                    <a:pt x="1285450" y="8717"/>
                  </a:lnTo>
                  <a:lnTo>
                    <a:pt x="1340384" y="15370"/>
                  </a:lnTo>
                  <a:lnTo>
                    <a:pt x="1394354" y="23818"/>
                  </a:lnTo>
                  <a:lnTo>
                    <a:pt x="1447291" y="34012"/>
                  </a:lnTo>
                  <a:lnTo>
                    <a:pt x="1499123" y="45907"/>
                  </a:lnTo>
                  <a:lnTo>
                    <a:pt x="1549782" y="59453"/>
                  </a:lnTo>
                  <a:lnTo>
                    <a:pt x="1599197" y="74604"/>
                  </a:lnTo>
                  <a:lnTo>
                    <a:pt x="1647298" y="91313"/>
                  </a:lnTo>
                  <a:lnTo>
                    <a:pt x="1694015" y="109530"/>
                  </a:lnTo>
                  <a:lnTo>
                    <a:pt x="1739277" y="129210"/>
                  </a:lnTo>
                  <a:lnTo>
                    <a:pt x="1783015" y="150304"/>
                  </a:lnTo>
                  <a:lnTo>
                    <a:pt x="1825158" y="172765"/>
                  </a:lnTo>
                  <a:lnTo>
                    <a:pt x="1865637" y="196546"/>
                  </a:lnTo>
                  <a:lnTo>
                    <a:pt x="1904380" y="221599"/>
                  </a:lnTo>
                  <a:lnTo>
                    <a:pt x="1941319" y="247876"/>
                  </a:lnTo>
                  <a:lnTo>
                    <a:pt x="1976383" y="275330"/>
                  </a:lnTo>
                  <a:lnTo>
                    <a:pt x="2009502" y="303914"/>
                  </a:lnTo>
                  <a:lnTo>
                    <a:pt x="2040605" y="333579"/>
                  </a:lnTo>
                  <a:lnTo>
                    <a:pt x="2069623" y="364279"/>
                  </a:lnTo>
                  <a:lnTo>
                    <a:pt x="2096486" y="395966"/>
                  </a:lnTo>
                  <a:lnTo>
                    <a:pt x="2121123" y="428593"/>
                  </a:lnTo>
                  <a:lnTo>
                    <a:pt x="2143464" y="462111"/>
                  </a:lnTo>
                  <a:lnTo>
                    <a:pt x="2163439" y="496474"/>
                  </a:lnTo>
                  <a:lnTo>
                    <a:pt x="2180979" y="531633"/>
                  </a:lnTo>
                  <a:lnTo>
                    <a:pt x="2196012" y="567542"/>
                  </a:lnTo>
                  <a:lnTo>
                    <a:pt x="2208470" y="604153"/>
                  </a:lnTo>
                  <a:lnTo>
                    <a:pt x="2218281" y="641418"/>
                  </a:lnTo>
                  <a:lnTo>
                    <a:pt x="2225376" y="679291"/>
                  </a:lnTo>
                  <a:lnTo>
                    <a:pt x="2229684" y="717722"/>
                  </a:lnTo>
                  <a:lnTo>
                    <a:pt x="2231136" y="756665"/>
                  </a:lnTo>
                  <a:lnTo>
                    <a:pt x="2229684" y="795609"/>
                  </a:lnTo>
                  <a:lnTo>
                    <a:pt x="2225376" y="834040"/>
                  </a:lnTo>
                  <a:lnTo>
                    <a:pt x="2218281" y="871913"/>
                  </a:lnTo>
                  <a:lnTo>
                    <a:pt x="2208470" y="909178"/>
                  </a:lnTo>
                  <a:lnTo>
                    <a:pt x="2196012" y="945789"/>
                  </a:lnTo>
                  <a:lnTo>
                    <a:pt x="2180979" y="981698"/>
                  </a:lnTo>
                  <a:lnTo>
                    <a:pt x="2163439" y="1016857"/>
                  </a:lnTo>
                  <a:lnTo>
                    <a:pt x="2143464" y="1051220"/>
                  </a:lnTo>
                  <a:lnTo>
                    <a:pt x="2121123" y="1084738"/>
                  </a:lnTo>
                  <a:lnTo>
                    <a:pt x="2096486" y="1117365"/>
                  </a:lnTo>
                  <a:lnTo>
                    <a:pt x="2069623" y="1149052"/>
                  </a:lnTo>
                  <a:lnTo>
                    <a:pt x="2040605" y="1179752"/>
                  </a:lnTo>
                  <a:lnTo>
                    <a:pt x="2009502" y="1209417"/>
                  </a:lnTo>
                  <a:lnTo>
                    <a:pt x="1976383" y="1238001"/>
                  </a:lnTo>
                  <a:lnTo>
                    <a:pt x="1941319" y="1265455"/>
                  </a:lnTo>
                  <a:lnTo>
                    <a:pt x="1904380" y="1291732"/>
                  </a:lnTo>
                  <a:lnTo>
                    <a:pt x="1865637" y="1316785"/>
                  </a:lnTo>
                  <a:lnTo>
                    <a:pt x="1825158" y="1340566"/>
                  </a:lnTo>
                  <a:lnTo>
                    <a:pt x="1783015" y="1363027"/>
                  </a:lnTo>
                  <a:lnTo>
                    <a:pt x="1739277" y="1384121"/>
                  </a:lnTo>
                  <a:lnTo>
                    <a:pt x="1694015" y="1403801"/>
                  </a:lnTo>
                  <a:lnTo>
                    <a:pt x="1647298" y="1422018"/>
                  </a:lnTo>
                  <a:lnTo>
                    <a:pt x="1599197" y="1438727"/>
                  </a:lnTo>
                  <a:lnTo>
                    <a:pt x="1549782" y="1453878"/>
                  </a:lnTo>
                  <a:lnTo>
                    <a:pt x="1499123" y="1467424"/>
                  </a:lnTo>
                  <a:lnTo>
                    <a:pt x="1447291" y="1479319"/>
                  </a:lnTo>
                  <a:lnTo>
                    <a:pt x="1394354" y="1489513"/>
                  </a:lnTo>
                  <a:lnTo>
                    <a:pt x="1340384" y="1497961"/>
                  </a:lnTo>
                  <a:lnTo>
                    <a:pt x="1285450" y="1504614"/>
                  </a:lnTo>
                  <a:lnTo>
                    <a:pt x="1229622" y="1509426"/>
                  </a:lnTo>
                  <a:lnTo>
                    <a:pt x="1172971" y="1512347"/>
                  </a:lnTo>
                  <a:lnTo>
                    <a:pt x="1115568" y="1513332"/>
                  </a:lnTo>
                  <a:lnTo>
                    <a:pt x="1058164" y="1512347"/>
                  </a:lnTo>
                  <a:lnTo>
                    <a:pt x="1001513" y="1509426"/>
                  </a:lnTo>
                  <a:lnTo>
                    <a:pt x="945685" y="1504614"/>
                  </a:lnTo>
                  <a:lnTo>
                    <a:pt x="890751" y="1497961"/>
                  </a:lnTo>
                  <a:lnTo>
                    <a:pt x="836781" y="1489513"/>
                  </a:lnTo>
                  <a:lnTo>
                    <a:pt x="783844" y="1479319"/>
                  </a:lnTo>
                  <a:lnTo>
                    <a:pt x="732012" y="1467424"/>
                  </a:lnTo>
                  <a:lnTo>
                    <a:pt x="681353" y="1453878"/>
                  </a:lnTo>
                  <a:lnTo>
                    <a:pt x="631938" y="1438727"/>
                  </a:lnTo>
                  <a:lnTo>
                    <a:pt x="583837" y="1422018"/>
                  </a:lnTo>
                  <a:lnTo>
                    <a:pt x="537120" y="1403801"/>
                  </a:lnTo>
                  <a:lnTo>
                    <a:pt x="491858" y="1384121"/>
                  </a:lnTo>
                  <a:lnTo>
                    <a:pt x="448120" y="1363027"/>
                  </a:lnTo>
                  <a:lnTo>
                    <a:pt x="405977" y="1340566"/>
                  </a:lnTo>
                  <a:lnTo>
                    <a:pt x="365498" y="1316785"/>
                  </a:lnTo>
                  <a:lnTo>
                    <a:pt x="326755" y="1291732"/>
                  </a:lnTo>
                  <a:lnTo>
                    <a:pt x="289816" y="1265455"/>
                  </a:lnTo>
                  <a:lnTo>
                    <a:pt x="254752" y="1238001"/>
                  </a:lnTo>
                  <a:lnTo>
                    <a:pt x="221633" y="1209417"/>
                  </a:lnTo>
                  <a:lnTo>
                    <a:pt x="190530" y="1179752"/>
                  </a:lnTo>
                  <a:lnTo>
                    <a:pt x="161512" y="1149052"/>
                  </a:lnTo>
                  <a:lnTo>
                    <a:pt x="134649" y="1117365"/>
                  </a:lnTo>
                  <a:lnTo>
                    <a:pt x="110012" y="1084738"/>
                  </a:lnTo>
                  <a:lnTo>
                    <a:pt x="87671" y="1051220"/>
                  </a:lnTo>
                  <a:lnTo>
                    <a:pt x="67696" y="1016857"/>
                  </a:lnTo>
                  <a:lnTo>
                    <a:pt x="50156" y="981698"/>
                  </a:lnTo>
                  <a:lnTo>
                    <a:pt x="35123" y="945789"/>
                  </a:lnTo>
                  <a:lnTo>
                    <a:pt x="22665" y="909178"/>
                  </a:lnTo>
                  <a:lnTo>
                    <a:pt x="12854" y="871913"/>
                  </a:lnTo>
                  <a:lnTo>
                    <a:pt x="5759" y="834040"/>
                  </a:lnTo>
                  <a:lnTo>
                    <a:pt x="1451" y="795609"/>
                  </a:lnTo>
                  <a:lnTo>
                    <a:pt x="0" y="75666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23692" y="2044065"/>
            <a:ext cx="1962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Verdana"/>
                <a:cs typeface="Verdana"/>
              </a:rPr>
              <a:t>Arrhythmie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573" y="117170"/>
            <a:ext cx="46113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Unfallrisiko </a:t>
            </a:r>
            <a:r>
              <a:rPr dirty="0"/>
              <a:t>durch </a:t>
            </a:r>
            <a:r>
              <a:rPr spc="-1220" dirty="0"/>
              <a:t> </a:t>
            </a:r>
            <a:r>
              <a:rPr spc="-5" dirty="0"/>
              <a:t>akute</a:t>
            </a:r>
            <a:r>
              <a:rPr spc="-100" dirty="0"/>
              <a:t> </a:t>
            </a:r>
            <a:r>
              <a:rPr spc="-5" dirty="0"/>
              <a:t>Erkrankung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588770"/>
            <a:ext cx="819213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3741420" indent="-915035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15" dirty="0">
                <a:latin typeface="Verdana"/>
                <a:cs typeface="Verdana"/>
              </a:rPr>
              <a:t>insgesamt </a:t>
            </a:r>
            <a:r>
              <a:rPr sz="2400" spc="-5" dirty="0">
                <a:latin typeface="Verdana"/>
                <a:cs typeface="Verdana"/>
              </a:rPr>
              <a:t>äußerst selten: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Studien berichten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über</a:t>
            </a:r>
            <a:endParaRPr sz="2400">
              <a:latin typeface="Verdana"/>
              <a:cs typeface="Verdana"/>
            </a:endParaRPr>
          </a:p>
          <a:p>
            <a:pPr marL="1841500" marR="1257935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1.5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/</a:t>
            </a:r>
            <a:r>
              <a:rPr sz="2400" spc="-5" dirty="0">
                <a:latin typeface="Verdana"/>
                <a:cs typeface="Verdana"/>
              </a:rPr>
              <a:t> 1000</a:t>
            </a:r>
            <a:r>
              <a:rPr sz="2400" dirty="0">
                <a:latin typeface="Verdana"/>
                <a:cs typeface="Verdana"/>
              </a:rPr>
              <a:t> nicht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tödlicher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Unfälle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4</a:t>
            </a:r>
            <a:r>
              <a:rPr sz="2400" spc="-5" dirty="0">
                <a:latin typeface="Verdana"/>
                <a:cs typeface="Verdana"/>
              </a:rPr>
              <a:t> bis </a:t>
            </a:r>
            <a:r>
              <a:rPr sz="2400" dirty="0">
                <a:latin typeface="Verdana"/>
                <a:cs typeface="Verdana"/>
              </a:rPr>
              <a:t>15 /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1000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tödlicher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Unfälle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Unfallursachen: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76% </a:t>
            </a:r>
            <a:r>
              <a:rPr sz="2400" spc="-5" dirty="0">
                <a:latin typeface="Verdana"/>
                <a:cs typeface="Verdana"/>
              </a:rPr>
              <a:t>bei vorbekannter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Erkrankung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5567" y="4005108"/>
            <a:ext cx="6906895" cy="2220595"/>
            <a:chOff x="1115567" y="4005108"/>
            <a:chExt cx="6906895" cy="22205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567" y="4005108"/>
              <a:ext cx="6906689" cy="22200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00977" y="5013197"/>
              <a:ext cx="792480" cy="361315"/>
            </a:xfrm>
            <a:custGeom>
              <a:avLst/>
              <a:gdLst/>
              <a:ahLst/>
              <a:cxnLst/>
              <a:rect l="l" t="t" r="r" b="b"/>
              <a:pathLst>
                <a:path w="792479" h="361314">
                  <a:moveTo>
                    <a:pt x="0" y="180594"/>
                  </a:moveTo>
                  <a:lnTo>
                    <a:pt x="20202" y="123529"/>
                  </a:lnTo>
                  <a:lnTo>
                    <a:pt x="76456" y="73956"/>
                  </a:lnTo>
                  <a:lnTo>
                    <a:pt x="116062" y="52911"/>
                  </a:lnTo>
                  <a:lnTo>
                    <a:pt x="162232" y="34856"/>
                  </a:lnTo>
                  <a:lnTo>
                    <a:pt x="214152" y="20165"/>
                  </a:lnTo>
                  <a:lnTo>
                    <a:pt x="271003" y="9211"/>
                  </a:lnTo>
                  <a:lnTo>
                    <a:pt x="331971" y="2364"/>
                  </a:lnTo>
                  <a:lnTo>
                    <a:pt x="396240" y="0"/>
                  </a:lnTo>
                  <a:lnTo>
                    <a:pt x="460508" y="2364"/>
                  </a:lnTo>
                  <a:lnTo>
                    <a:pt x="521476" y="9211"/>
                  </a:lnTo>
                  <a:lnTo>
                    <a:pt x="578327" y="20165"/>
                  </a:lnTo>
                  <a:lnTo>
                    <a:pt x="630247" y="34856"/>
                  </a:lnTo>
                  <a:lnTo>
                    <a:pt x="676417" y="52911"/>
                  </a:lnTo>
                  <a:lnTo>
                    <a:pt x="716023" y="73956"/>
                  </a:lnTo>
                  <a:lnTo>
                    <a:pt x="748249" y="97620"/>
                  </a:lnTo>
                  <a:lnTo>
                    <a:pt x="787293" y="151311"/>
                  </a:lnTo>
                  <a:lnTo>
                    <a:pt x="792479" y="180594"/>
                  </a:lnTo>
                  <a:lnTo>
                    <a:pt x="787293" y="209876"/>
                  </a:lnTo>
                  <a:lnTo>
                    <a:pt x="748249" y="263567"/>
                  </a:lnTo>
                  <a:lnTo>
                    <a:pt x="716023" y="287231"/>
                  </a:lnTo>
                  <a:lnTo>
                    <a:pt x="676417" y="308276"/>
                  </a:lnTo>
                  <a:lnTo>
                    <a:pt x="630247" y="326331"/>
                  </a:lnTo>
                  <a:lnTo>
                    <a:pt x="578327" y="341022"/>
                  </a:lnTo>
                  <a:lnTo>
                    <a:pt x="521476" y="351976"/>
                  </a:lnTo>
                  <a:lnTo>
                    <a:pt x="460508" y="358823"/>
                  </a:lnTo>
                  <a:lnTo>
                    <a:pt x="396240" y="361188"/>
                  </a:lnTo>
                  <a:lnTo>
                    <a:pt x="331971" y="358823"/>
                  </a:lnTo>
                  <a:lnTo>
                    <a:pt x="271003" y="351976"/>
                  </a:lnTo>
                  <a:lnTo>
                    <a:pt x="214152" y="341022"/>
                  </a:lnTo>
                  <a:lnTo>
                    <a:pt x="162232" y="326331"/>
                  </a:lnTo>
                  <a:lnTo>
                    <a:pt x="116062" y="308276"/>
                  </a:lnTo>
                  <a:lnTo>
                    <a:pt x="76456" y="287231"/>
                  </a:lnTo>
                  <a:lnTo>
                    <a:pt x="44230" y="263567"/>
                  </a:lnTo>
                  <a:lnTo>
                    <a:pt x="5186" y="209876"/>
                  </a:lnTo>
                  <a:lnTo>
                    <a:pt x="0" y="18059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87565" y="6414008"/>
            <a:ext cx="1755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Eur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Heart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1998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573" y="117170"/>
            <a:ext cx="46113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Unfallrisiko </a:t>
            </a:r>
            <a:r>
              <a:rPr dirty="0"/>
              <a:t>durch </a:t>
            </a:r>
            <a:r>
              <a:rPr spc="-1220" dirty="0"/>
              <a:t> </a:t>
            </a:r>
            <a:r>
              <a:rPr spc="-5" dirty="0"/>
              <a:t>akute</a:t>
            </a:r>
            <a:r>
              <a:rPr spc="-100" dirty="0"/>
              <a:t> </a:t>
            </a:r>
            <a:r>
              <a:rPr spc="-5" dirty="0"/>
              <a:t>Erkrankung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588770"/>
            <a:ext cx="819213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3741420" indent="-915035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15" dirty="0">
                <a:latin typeface="Verdana"/>
                <a:cs typeface="Verdana"/>
              </a:rPr>
              <a:t>insgesamt </a:t>
            </a:r>
            <a:r>
              <a:rPr sz="2400" spc="-5" dirty="0">
                <a:latin typeface="Verdana"/>
                <a:cs typeface="Verdana"/>
              </a:rPr>
              <a:t>äußerst selten: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Studien berichten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über</a:t>
            </a:r>
            <a:endParaRPr sz="2400">
              <a:latin typeface="Verdana"/>
              <a:cs typeface="Verdana"/>
            </a:endParaRPr>
          </a:p>
          <a:p>
            <a:pPr marL="1841500" marR="1257935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1.5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/</a:t>
            </a:r>
            <a:r>
              <a:rPr sz="2400" spc="-5" dirty="0">
                <a:latin typeface="Verdana"/>
                <a:cs typeface="Verdana"/>
              </a:rPr>
              <a:t> 1000</a:t>
            </a:r>
            <a:r>
              <a:rPr sz="2400" dirty="0">
                <a:latin typeface="Verdana"/>
                <a:cs typeface="Verdana"/>
              </a:rPr>
              <a:t> nicht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tödlicher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Unfälle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4</a:t>
            </a:r>
            <a:r>
              <a:rPr sz="2400" spc="-5" dirty="0">
                <a:latin typeface="Verdana"/>
                <a:cs typeface="Verdana"/>
              </a:rPr>
              <a:t> bis </a:t>
            </a:r>
            <a:r>
              <a:rPr sz="2400" dirty="0">
                <a:latin typeface="Verdana"/>
                <a:cs typeface="Verdana"/>
              </a:rPr>
              <a:t>15 /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1000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tödlicher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Unfälle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Unfallursachen: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76% </a:t>
            </a:r>
            <a:r>
              <a:rPr sz="2400" spc="-5" dirty="0">
                <a:latin typeface="Verdana"/>
                <a:cs typeface="Verdana"/>
              </a:rPr>
              <a:t>bei vorbekannter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Erkrankung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5567" y="4005108"/>
            <a:ext cx="6906895" cy="2220595"/>
            <a:chOff x="1115567" y="4005108"/>
            <a:chExt cx="6906895" cy="22205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567" y="4005108"/>
              <a:ext cx="6906689" cy="22200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00977" y="5013197"/>
              <a:ext cx="792480" cy="361315"/>
            </a:xfrm>
            <a:custGeom>
              <a:avLst/>
              <a:gdLst/>
              <a:ahLst/>
              <a:cxnLst/>
              <a:rect l="l" t="t" r="r" b="b"/>
              <a:pathLst>
                <a:path w="792479" h="361314">
                  <a:moveTo>
                    <a:pt x="0" y="180594"/>
                  </a:moveTo>
                  <a:lnTo>
                    <a:pt x="20202" y="123529"/>
                  </a:lnTo>
                  <a:lnTo>
                    <a:pt x="76456" y="73956"/>
                  </a:lnTo>
                  <a:lnTo>
                    <a:pt x="116062" y="52911"/>
                  </a:lnTo>
                  <a:lnTo>
                    <a:pt x="162232" y="34856"/>
                  </a:lnTo>
                  <a:lnTo>
                    <a:pt x="214152" y="20165"/>
                  </a:lnTo>
                  <a:lnTo>
                    <a:pt x="271003" y="9211"/>
                  </a:lnTo>
                  <a:lnTo>
                    <a:pt x="331971" y="2364"/>
                  </a:lnTo>
                  <a:lnTo>
                    <a:pt x="396240" y="0"/>
                  </a:lnTo>
                  <a:lnTo>
                    <a:pt x="460508" y="2364"/>
                  </a:lnTo>
                  <a:lnTo>
                    <a:pt x="521476" y="9211"/>
                  </a:lnTo>
                  <a:lnTo>
                    <a:pt x="578327" y="20165"/>
                  </a:lnTo>
                  <a:lnTo>
                    <a:pt x="630247" y="34856"/>
                  </a:lnTo>
                  <a:lnTo>
                    <a:pt x="676417" y="52911"/>
                  </a:lnTo>
                  <a:lnTo>
                    <a:pt x="716023" y="73956"/>
                  </a:lnTo>
                  <a:lnTo>
                    <a:pt x="748249" y="97620"/>
                  </a:lnTo>
                  <a:lnTo>
                    <a:pt x="787293" y="151311"/>
                  </a:lnTo>
                  <a:lnTo>
                    <a:pt x="792479" y="180594"/>
                  </a:lnTo>
                  <a:lnTo>
                    <a:pt x="787293" y="209876"/>
                  </a:lnTo>
                  <a:lnTo>
                    <a:pt x="748249" y="263567"/>
                  </a:lnTo>
                  <a:lnTo>
                    <a:pt x="716023" y="287231"/>
                  </a:lnTo>
                  <a:lnTo>
                    <a:pt x="676417" y="308276"/>
                  </a:lnTo>
                  <a:lnTo>
                    <a:pt x="630247" y="326331"/>
                  </a:lnTo>
                  <a:lnTo>
                    <a:pt x="578327" y="341022"/>
                  </a:lnTo>
                  <a:lnTo>
                    <a:pt x="521476" y="351976"/>
                  </a:lnTo>
                  <a:lnTo>
                    <a:pt x="460508" y="358823"/>
                  </a:lnTo>
                  <a:lnTo>
                    <a:pt x="396240" y="361188"/>
                  </a:lnTo>
                  <a:lnTo>
                    <a:pt x="331971" y="358823"/>
                  </a:lnTo>
                  <a:lnTo>
                    <a:pt x="271003" y="351976"/>
                  </a:lnTo>
                  <a:lnTo>
                    <a:pt x="214152" y="341022"/>
                  </a:lnTo>
                  <a:lnTo>
                    <a:pt x="162232" y="326331"/>
                  </a:lnTo>
                  <a:lnTo>
                    <a:pt x="116062" y="308276"/>
                  </a:lnTo>
                  <a:lnTo>
                    <a:pt x="76456" y="287231"/>
                  </a:lnTo>
                  <a:lnTo>
                    <a:pt x="44230" y="263567"/>
                  </a:lnTo>
                  <a:lnTo>
                    <a:pt x="5186" y="209876"/>
                  </a:lnTo>
                  <a:lnTo>
                    <a:pt x="0" y="18059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87565" y="6414008"/>
            <a:ext cx="1755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Eur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Heart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1998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6083" y="5416296"/>
            <a:ext cx="6918959" cy="46037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400" b="1" spc="-5" dirty="0">
                <a:latin typeface="Verdana"/>
                <a:cs typeface="Verdana"/>
              </a:rPr>
              <a:t>„sudden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death </a:t>
            </a:r>
            <a:r>
              <a:rPr sz="2400" b="1" dirty="0">
                <a:latin typeface="Verdana"/>
                <a:cs typeface="Verdana"/>
              </a:rPr>
              <a:t>≠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instantaneous</a:t>
            </a:r>
            <a:r>
              <a:rPr sz="2400" b="1" spc="3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death“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935" marR="5080" indent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Herz-Kreislauf-Belastung </a:t>
            </a:r>
            <a:r>
              <a:rPr spc="-1220" dirty="0"/>
              <a:t> </a:t>
            </a:r>
            <a:r>
              <a:rPr dirty="0"/>
              <a:t>während</a:t>
            </a:r>
            <a:r>
              <a:rPr spc="-70" dirty="0"/>
              <a:t> </a:t>
            </a:r>
            <a:r>
              <a:rPr spc="-5" dirty="0"/>
              <a:t>dem</a:t>
            </a:r>
            <a:r>
              <a:rPr spc="-40" dirty="0"/>
              <a:t> </a:t>
            </a:r>
            <a:r>
              <a:rPr spc="-5" dirty="0"/>
              <a:t>Autofahren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Blutdruck</a:t>
            </a:r>
            <a:r>
              <a:rPr spc="40" dirty="0"/>
              <a:t> </a:t>
            </a:r>
            <a:r>
              <a:rPr spc="-5" dirty="0"/>
              <a:t>wird</a:t>
            </a:r>
            <a:r>
              <a:rPr spc="20" dirty="0"/>
              <a:t> </a:t>
            </a:r>
            <a:r>
              <a:rPr spc="-5" dirty="0"/>
              <a:t>durch</a:t>
            </a:r>
            <a:r>
              <a:rPr spc="20" dirty="0"/>
              <a:t> </a:t>
            </a:r>
            <a:r>
              <a:rPr spc="-5" dirty="0"/>
              <a:t>Autofahren</a:t>
            </a:r>
            <a:r>
              <a:rPr spc="25" dirty="0"/>
              <a:t> </a:t>
            </a:r>
            <a:r>
              <a:rPr spc="-5" dirty="0"/>
              <a:t>kaum</a:t>
            </a:r>
            <a:r>
              <a:rPr spc="5" dirty="0"/>
              <a:t> </a:t>
            </a:r>
            <a:r>
              <a:rPr spc="-5" dirty="0"/>
              <a:t>beeinflusst:</a:t>
            </a: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/>
              <a:t>-	bei</a:t>
            </a:r>
            <a:r>
              <a:rPr spc="-30" dirty="0"/>
              <a:t> </a:t>
            </a:r>
            <a:r>
              <a:rPr spc="-5" dirty="0"/>
              <a:t>Gesunden</a:t>
            </a: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/>
              <a:t>-	bei</a:t>
            </a:r>
            <a:r>
              <a:rPr spc="10" dirty="0"/>
              <a:t> </a:t>
            </a:r>
            <a:r>
              <a:rPr spc="-5" dirty="0"/>
              <a:t>Bluthochdruckpatienten</a:t>
            </a: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/>
              <a:t>-	ohne</a:t>
            </a:r>
            <a:r>
              <a:rPr spc="20" dirty="0"/>
              <a:t> </a:t>
            </a:r>
            <a:r>
              <a:rPr dirty="0"/>
              <a:t>äußere</a:t>
            </a:r>
            <a:r>
              <a:rPr spc="5" dirty="0"/>
              <a:t> </a:t>
            </a:r>
            <a:r>
              <a:rPr spc="-5" dirty="0"/>
              <a:t>Stressfaktoren:</a:t>
            </a:r>
            <a:r>
              <a:rPr spc="40" dirty="0"/>
              <a:t> </a:t>
            </a:r>
            <a:r>
              <a:rPr dirty="0"/>
              <a:t>Stau</a:t>
            </a:r>
            <a:r>
              <a:rPr spc="15" dirty="0"/>
              <a:t> </a:t>
            </a:r>
            <a:r>
              <a:rPr dirty="0"/>
              <a:t>/</a:t>
            </a:r>
            <a:r>
              <a:rPr spc="10" dirty="0"/>
              <a:t> </a:t>
            </a:r>
            <a:r>
              <a:rPr spc="-5" dirty="0"/>
              <a:t>Rennstrecke</a:t>
            </a: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/>
              <a:t>-	bei</a:t>
            </a:r>
            <a:r>
              <a:rPr spc="-5" dirty="0"/>
              <a:t> </a:t>
            </a:r>
            <a:r>
              <a:rPr dirty="0"/>
              <a:t>kurzer</a:t>
            </a:r>
            <a:r>
              <a:rPr spc="-5" dirty="0"/>
              <a:t> bis</a:t>
            </a:r>
            <a:r>
              <a:rPr dirty="0"/>
              <a:t> moderater</a:t>
            </a:r>
            <a:r>
              <a:rPr spc="-5" dirty="0"/>
              <a:t> Fahrzeit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3428993"/>
            <a:ext cx="6769362" cy="28781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68261" y="6342379"/>
            <a:ext cx="2274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Littler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et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al,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BMJ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1973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935" marR="5080" indent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Herz-Kreislauf-Belastung </a:t>
            </a:r>
            <a:r>
              <a:rPr spc="-1220" dirty="0"/>
              <a:t> </a:t>
            </a:r>
            <a:r>
              <a:rPr dirty="0"/>
              <a:t>während</a:t>
            </a:r>
            <a:r>
              <a:rPr spc="-70" dirty="0"/>
              <a:t> </a:t>
            </a:r>
            <a:r>
              <a:rPr spc="-5" dirty="0"/>
              <a:t>dem</a:t>
            </a:r>
            <a:r>
              <a:rPr spc="-40" dirty="0"/>
              <a:t> </a:t>
            </a:r>
            <a:r>
              <a:rPr spc="-5" dirty="0"/>
              <a:t>Autofahren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372615"/>
            <a:ext cx="8418830" cy="526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Blutdruck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beim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Autofahren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steigt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signifikant:</a:t>
            </a:r>
            <a:endParaRPr sz="2400">
              <a:latin typeface="Verdana"/>
              <a:cs typeface="Verdana"/>
            </a:endParaRPr>
          </a:p>
          <a:p>
            <a:pPr marL="21590">
              <a:lnSpc>
                <a:spcPct val="100000"/>
              </a:lnSpc>
              <a:tabLst>
                <a:tab pos="36449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10" dirty="0">
                <a:latin typeface="Verdana"/>
                <a:cs typeface="Verdana"/>
              </a:rPr>
              <a:t>im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Stau:</a:t>
            </a:r>
            <a:endParaRPr sz="2400">
              <a:latin typeface="Verdana"/>
              <a:cs typeface="Verdana"/>
            </a:endParaRPr>
          </a:p>
          <a:p>
            <a:pPr marL="2765425" marR="254381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20mmHg </a:t>
            </a:r>
            <a:r>
              <a:rPr sz="2400" spc="-5" dirty="0">
                <a:latin typeface="Verdana"/>
                <a:cs typeface="Verdana"/>
              </a:rPr>
              <a:t>systolisch </a:t>
            </a:r>
            <a:r>
              <a:rPr sz="2400" dirty="0">
                <a:latin typeface="Verdana"/>
                <a:cs typeface="Verdana"/>
              </a:rPr>
              <a:t> 10mmHg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diastolisch</a:t>
            </a:r>
            <a:endParaRPr sz="2400">
              <a:latin typeface="Verdana"/>
              <a:cs typeface="Verdana"/>
            </a:endParaRPr>
          </a:p>
          <a:p>
            <a:pPr marL="412686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Verdana"/>
                <a:cs typeface="Verdana"/>
              </a:rPr>
              <a:t>Samra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et al,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Clin</a:t>
            </a:r>
            <a:r>
              <a:rPr sz="1600" spc="-5" dirty="0">
                <a:latin typeface="Verdana"/>
                <a:cs typeface="Verdana"/>
              </a:rPr>
              <a:t> Hypertens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2017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Verdana"/>
              <a:cs typeface="Verdana"/>
            </a:endParaRPr>
          </a:p>
          <a:p>
            <a:pPr marL="12700" marR="223075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Verdana"/>
                <a:cs typeface="Verdana"/>
              </a:rPr>
              <a:t>Herzfrequenz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steigt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signifikant, 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Herzfrequenzvariabilität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fällt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signifikant: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beim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Fahren</a:t>
            </a:r>
            <a:r>
              <a:rPr sz="2400" spc="-10" dirty="0">
                <a:latin typeface="Verdana"/>
                <a:cs typeface="Verdana"/>
              </a:rPr>
              <a:t> im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Stadtverkehr</a:t>
            </a:r>
            <a:endParaRPr sz="2400">
              <a:latin typeface="Verdana"/>
              <a:cs typeface="Verdana"/>
            </a:endParaRPr>
          </a:p>
          <a:p>
            <a:pPr marL="4117340">
              <a:lnSpc>
                <a:spcPct val="100000"/>
              </a:lnSpc>
              <a:spcBef>
                <a:spcPts val="240"/>
              </a:spcBef>
            </a:pPr>
            <a:r>
              <a:rPr sz="1600" spc="-5" dirty="0">
                <a:latin typeface="Verdana"/>
                <a:cs typeface="Verdana"/>
              </a:rPr>
              <a:t>Antoun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et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al,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Ergonomics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2018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Verdana"/>
              <a:cs typeface="Verdana"/>
            </a:endParaRPr>
          </a:p>
          <a:p>
            <a:pPr marL="3683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Blutdruck,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Herzfrequenz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und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frontale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EEG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Aktivität:</a:t>
            </a:r>
            <a:endParaRPr sz="2400">
              <a:latin typeface="Verdana"/>
              <a:cs typeface="Verdana"/>
            </a:endParaRPr>
          </a:p>
          <a:p>
            <a:pPr marL="951230" marR="2042160" indent="-915035">
              <a:lnSpc>
                <a:spcPct val="100000"/>
              </a:lnSpc>
              <a:tabLst>
                <a:tab pos="37973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werden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durch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„Ärger“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beim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Autofahren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signifikant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negativ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beeinträchtigt</a:t>
            </a:r>
            <a:endParaRPr sz="2400">
              <a:latin typeface="Verdana"/>
              <a:cs typeface="Verdana"/>
            </a:endParaRPr>
          </a:p>
          <a:p>
            <a:pPr marL="4142104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Verdana"/>
                <a:cs typeface="Verdana"/>
              </a:rPr>
              <a:t>Fairclough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et al,</a:t>
            </a:r>
            <a:r>
              <a:rPr sz="1600" dirty="0">
                <a:latin typeface="Verdana"/>
                <a:cs typeface="Verdana"/>
              </a:rPr>
              <a:t> Int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Psychophysiol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2012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935" marR="5080" indent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Herz-Kreislauf-Belastung </a:t>
            </a:r>
            <a:r>
              <a:rPr spc="-1220" dirty="0"/>
              <a:t> </a:t>
            </a:r>
            <a:r>
              <a:rPr dirty="0"/>
              <a:t>während</a:t>
            </a:r>
            <a:r>
              <a:rPr spc="-70" dirty="0"/>
              <a:t> </a:t>
            </a:r>
            <a:r>
              <a:rPr spc="-5" dirty="0"/>
              <a:t>dem</a:t>
            </a:r>
            <a:r>
              <a:rPr spc="-40" dirty="0"/>
              <a:t> </a:t>
            </a:r>
            <a:r>
              <a:rPr spc="-5" dirty="0"/>
              <a:t>Autofahren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372615"/>
            <a:ext cx="8235950" cy="322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Monotone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Langzeitfahrten:</a:t>
            </a:r>
            <a:endParaRPr sz="2400">
              <a:latin typeface="Verdana"/>
              <a:cs typeface="Verdana"/>
            </a:endParaRPr>
          </a:p>
          <a:p>
            <a:pPr marL="21590">
              <a:lnSpc>
                <a:spcPct val="100000"/>
              </a:lnSpc>
              <a:tabLst>
                <a:tab pos="36449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Erhöhen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den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Blutdruck</a:t>
            </a:r>
            <a:endParaRPr sz="2400">
              <a:latin typeface="Verdana"/>
              <a:cs typeface="Verdana"/>
            </a:endParaRPr>
          </a:p>
          <a:p>
            <a:pPr marL="21590">
              <a:lnSpc>
                <a:spcPct val="100000"/>
              </a:lnSpc>
              <a:tabLst>
                <a:tab pos="36449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Reduzieren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das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Aufmerksamkeitspotential</a:t>
            </a:r>
            <a:endParaRPr sz="2400">
              <a:latin typeface="Verdana"/>
              <a:cs typeface="Verdana"/>
            </a:endParaRPr>
          </a:p>
          <a:p>
            <a:pPr marL="4126865">
              <a:lnSpc>
                <a:spcPct val="100000"/>
              </a:lnSpc>
              <a:spcBef>
                <a:spcPts val="430"/>
              </a:spcBef>
            </a:pPr>
            <a:r>
              <a:rPr sz="1600" spc="-10" dirty="0">
                <a:latin typeface="Verdana"/>
                <a:cs typeface="Verdana"/>
              </a:rPr>
              <a:t>Yamakoshi</a:t>
            </a:r>
            <a:r>
              <a:rPr sz="1600" spc="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et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al,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IEE </a:t>
            </a:r>
            <a:r>
              <a:rPr sz="1600" spc="-10" dirty="0">
                <a:latin typeface="Verdana"/>
                <a:cs typeface="Verdana"/>
              </a:rPr>
              <a:t>Eng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Med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Biol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2006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Verdana"/>
              <a:cs typeface="Verdana"/>
            </a:endParaRPr>
          </a:p>
          <a:p>
            <a:pPr marL="12700" marR="132842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Aber: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auch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intensive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Fahrtraining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beeinflusst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Glukosespiegel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bei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Diabetikern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kaum</a:t>
            </a:r>
            <a:endParaRPr sz="2400">
              <a:latin typeface="Verdana"/>
              <a:cs typeface="Verdana"/>
            </a:endParaRPr>
          </a:p>
          <a:p>
            <a:pPr marL="4117340">
              <a:lnSpc>
                <a:spcPct val="100000"/>
              </a:lnSpc>
              <a:spcBef>
                <a:spcPts val="1045"/>
              </a:spcBef>
            </a:pPr>
            <a:r>
              <a:rPr sz="1600" spc="-10" dirty="0">
                <a:latin typeface="Verdana"/>
                <a:cs typeface="Verdana"/>
              </a:rPr>
              <a:t>Truninger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et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al,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Exp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Clin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Diab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2013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2642" y="2236978"/>
            <a:ext cx="52959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Tägliche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Fahrzeiten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von &gt;1h: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höherer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BMI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höhere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waist</a:t>
            </a:r>
            <a:r>
              <a:rPr sz="2400" dirty="0">
                <a:latin typeface="Verdana"/>
                <a:cs typeface="Verdana"/>
              </a:rPr>
              <a:t> /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hip </a:t>
            </a:r>
            <a:r>
              <a:rPr sz="2400" spc="-5" dirty="0">
                <a:latin typeface="Verdana"/>
                <a:cs typeface="Verdana"/>
              </a:rPr>
              <a:t>ratio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schlechtere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Glukosetoleranz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-	</a:t>
            </a:r>
            <a:r>
              <a:rPr sz="2400" spc="-5" dirty="0">
                <a:latin typeface="Verdana"/>
                <a:cs typeface="Verdana"/>
              </a:rPr>
              <a:t>höheres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kardiovaskuläres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Risiko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9050" y="6075375"/>
            <a:ext cx="3238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Sugiyama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et al,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Prev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Med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2016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0080" marR="5080" indent="-1126490">
              <a:lnSpc>
                <a:spcPct val="100000"/>
              </a:lnSpc>
              <a:spcBef>
                <a:spcPts val="100"/>
              </a:spcBef>
            </a:pPr>
            <a:r>
              <a:rPr dirty="0"/>
              <a:t>Negative</a:t>
            </a:r>
            <a:r>
              <a:rPr spc="-90" dirty="0"/>
              <a:t> </a:t>
            </a:r>
            <a:r>
              <a:rPr spc="-5" dirty="0"/>
              <a:t>Langzeitfolgen </a:t>
            </a:r>
            <a:r>
              <a:rPr spc="-1215" dirty="0"/>
              <a:t> </a:t>
            </a:r>
            <a:r>
              <a:rPr dirty="0"/>
              <a:t>von</a:t>
            </a:r>
            <a:r>
              <a:rPr spc="-15" dirty="0"/>
              <a:t> </a:t>
            </a:r>
            <a:r>
              <a:rPr spc="-5" dirty="0"/>
              <a:t>Autofahren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6975" marR="5080" indent="-6680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Herzerkrankung </a:t>
            </a:r>
            <a:r>
              <a:rPr dirty="0"/>
              <a:t>und </a:t>
            </a:r>
            <a:r>
              <a:rPr spc="-1220" dirty="0"/>
              <a:t> </a:t>
            </a:r>
            <a:r>
              <a:rPr spc="-5" dirty="0"/>
              <a:t>Fahrerlaubnis</a:t>
            </a:r>
            <a:r>
              <a:rPr spc="-45" dirty="0"/>
              <a:t> </a:t>
            </a:r>
            <a:r>
              <a:rPr dirty="0"/>
              <a:t>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341400"/>
            <a:ext cx="8275637" cy="49679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12026" y="6342379"/>
            <a:ext cx="1757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Eur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Heart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1998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Bildschirmpräsentation (4:3)</PresentationFormat>
  <Paragraphs>118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Calibri</vt:lpstr>
      <vt:lpstr>Verdana</vt:lpstr>
      <vt:lpstr>Office Theme</vt:lpstr>
      <vt:lpstr>Interne Belastungsgrenzen  beim Autofahren: Herz, Blutdruck und Co.</vt:lpstr>
      <vt:lpstr>Herz-Kreislaufrisiken  beim Autofahren</vt:lpstr>
      <vt:lpstr>Unfallrisiko durch  akute Erkrankung</vt:lpstr>
      <vt:lpstr>Unfallrisiko durch  akute Erkrankung</vt:lpstr>
      <vt:lpstr>Herz-Kreislauf-Belastung  während dem Autofahren</vt:lpstr>
      <vt:lpstr>Herz-Kreislauf-Belastung  während dem Autofahren</vt:lpstr>
      <vt:lpstr>Herz-Kreislauf-Belastung  während dem Autofahren</vt:lpstr>
      <vt:lpstr>Negative Langzeitfolgen  von Autofahren</vt:lpstr>
      <vt:lpstr>Herzerkrankung und  Fahrerlaubnis I</vt:lpstr>
      <vt:lpstr>Herzerkrankung und  Fahrerlaubnis II</vt:lpstr>
      <vt:lpstr>Arrhythmie und  Fahrerlaubnis</vt:lpstr>
      <vt:lpstr>ICD und  Fahrerlaubnis</vt:lpstr>
      <vt:lpstr>Synkope und  Fahrerlaubnis</vt:lpstr>
      <vt:lpstr>Herzinsuffizienz und  Fahrerlaubnis</vt:lpstr>
      <vt:lpstr>Herzklappenfehler und  Fahrerlaubnis</vt:lpstr>
      <vt:lpstr>Fahrerlaubnis bei  seltenen Herzerkrankungen</vt:lpstr>
      <vt:lpstr>Wie Herzerkrankung für  Fahrerlaubnis evaluieren?</vt:lpstr>
      <vt:lpstr>Wie Herzerkrankung für  Fahrerlaubnis evaluieren?</vt:lpstr>
      <vt:lpstr>Zusammenfassung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Schillinger</dc:creator>
  <cp:lastModifiedBy>Microsoft-Konto</cp:lastModifiedBy>
  <cp:revision>1</cp:revision>
  <cp:lastPrinted>2021-09-29T09:26:22Z</cp:lastPrinted>
  <dcterms:created xsi:type="dcterms:W3CDTF">2021-09-29T09:25:44Z</dcterms:created>
  <dcterms:modified xsi:type="dcterms:W3CDTF">2021-09-29T09:27:59Z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2021-09-29T00:00:00Z</vt:filetime>
  </property>
</Properties>
</file>